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936" r:id="rId5"/>
  </p:sldMasterIdLst>
  <p:notesMasterIdLst>
    <p:notesMasterId r:id="rId16"/>
  </p:notesMasterIdLst>
  <p:sldIdLst>
    <p:sldId id="258" r:id="rId6"/>
    <p:sldId id="257" r:id="rId7"/>
    <p:sldId id="269" r:id="rId8"/>
    <p:sldId id="268" r:id="rId9"/>
    <p:sldId id="267" r:id="rId10"/>
    <p:sldId id="265" r:id="rId11"/>
    <p:sldId id="262" r:id="rId12"/>
    <p:sldId id="263" r:id="rId13"/>
    <p:sldId id="270"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F701C-DB25-5D23-256F-5991803245C3}" v="829" dt="2023-06-15T22:17:17.308"/>
    <p1510:client id="{FE1A349C-41BC-5692-DC34-F5CCDA34C921}" v="1009" dt="2023-06-15T22:05:21.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9B580-0C67-4FA7-9614-EBEE8582CD02}"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F40A2AC1-9B3C-4BED-8507-BCF47DF94E96}">
      <dgm:prSet/>
      <dgm:spPr/>
      <dgm:t>
        <a:bodyPr/>
        <a:lstStyle/>
        <a:p>
          <a:pPr>
            <a:defRPr cap="all"/>
          </a:pPr>
          <a:r>
            <a:rPr lang="en-US"/>
            <a:t>Strengths</a:t>
          </a:r>
        </a:p>
      </dgm:t>
    </dgm:pt>
    <dgm:pt modelId="{2A19BB21-CFF9-4D3C-80A7-860C98ACFE83}" type="parTrans" cxnId="{5CB7AFD1-76DF-4672-9214-2D49116D32BA}">
      <dgm:prSet/>
      <dgm:spPr/>
      <dgm:t>
        <a:bodyPr/>
        <a:lstStyle/>
        <a:p>
          <a:endParaRPr lang="en-US"/>
        </a:p>
      </dgm:t>
    </dgm:pt>
    <dgm:pt modelId="{BABB3E1D-6C03-4C3B-B1BB-B77B8D6996E6}" type="sibTrans" cxnId="{5CB7AFD1-76DF-4672-9214-2D49116D32BA}">
      <dgm:prSet/>
      <dgm:spPr/>
      <dgm:t>
        <a:bodyPr/>
        <a:lstStyle/>
        <a:p>
          <a:endParaRPr lang="en-US"/>
        </a:p>
      </dgm:t>
    </dgm:pt>
    <dgm:pt modelId="{46527E7F-4D7D-4234-8FD6-E3D1537EEEEC}">
      <dgm:prSet/>
      <dgm:spPr/>
      <dgm:t>
        <a:bodyPr/>
        <a:lstStyle/>
        <a:p>
          <a:pPr>
            <a:defRPr cap="all"/>
          </a:pPr>
          <a:r>
            <a:rPr lang="en-US"/>
            <a:t>Next Steps</a:t>
          </a:r>
        </a:p>
      </dgm:t>
    </dgm:pt>
    <dgm:pt modelId="{F775D148-7D52-42D0-9476-10B9EF4EA31B}" type="parTrans" cxnId="{9781B84D-8A64-439C-BD3C-C0D8763D64A8}">
      <dgm:prSet/>
      <dgm:spPr/>
      <dgm:t>
        <a:bodyPr/>
        <a:lstStyle/>
        <a:p>
          <a:endParaRPr lang="en-US"/>
        </a:p>
      </dgm:t>
    </dgm:pt>
    <dgm:pt modelId="{DE7B9D0E-1398-451F-94CD-6825E957CBCF}" type="sibTrans" cxnId="{9781B84D-8A64-439C-BD3C-C0D8763D64A8}">
      <dgm:prSet/>
      <dgm:spPr/>
      <dgm:t>
        <a:bodyPr/>
        <a:lstStyle/>
        <a:p>
          <a:endParaRPr lang="en-US"/>
        </a:p>
      </dgm:t>
    </dgm:pt>
    <dgm:pt modelId="{0771AE8A-A55A-4E5C-ACFE-9FAB9AA0090C}">
      <dgm:prSet phldr="0"/>
      <dgm:spPr/>
      <dgm:t>
        <a:bodyPr/>
        <a:lstStyle/>
        <a:p>
          <a:pPr>
            <a:defRPr cap="all"/>
          </a:pPr>
          <a:r>
            <a:rPr lang="en-US">
              <a:latin typeface="Georgia Pro Light"/>
            </a:rPr>
            <a:t>Engagement</a:t>
          </a:r>
        </a:p>
      </dgm:t>
    </dgm:pt>
    <dgm:pt modelId="{4ED7014F-5F1F-483B-BD34-D280EC843CDD}" type="parTrans" cxnId="{4CA236D8-7720-4670-A025-3528ADF36A7A}">
      <dgm:prSet/>
      <dgm:spPr/>
    </dgm:pt>
    <dgm:pt modelId="{DE4129C2-A1C2-4A58-BC3B-E0C3D92D9F87}" type="sibTrans" cxnId="{4CA236D8-7720-4670-A025-3528ADF36A7A}">
      <dgm:prSet/>
      <dgm:spPr/>
    </dgm:pt>
    <dgm:pt modelId="{3353DE89-B33B-4175-997E-146982D673DC}" type="pres">
      <dgm:prSet presAssocID="{DED9B580-0C67-4FA7-9614-EBEE8582CD02}" presName="Name0" presStyleCnt="0">
        <dgm:presLayoutVars>
          <dgm:dir/>
          <dgm:resizeHandles val="exact"/>
        </dgm:presLayoutVars>
      </dgm:prSet>
      <dgm:spPr/>
    </dgm:pt>
    <dgm:pt modelId="{ABF4275A-63B7-49BD-BE08-6D97E4761101}" type="pres">
      <dgm:prSet presAssocID="{F40A2AC1-9B3C-4BED-8507-BCF47DF94E96}" presName="Name5" presStyleLbl="vennNode1" presStyleIdx="0" presStyleCnt="3">
        <dgm:presLayoutVars>
          <dgm:bulletEnabled val="1"/>
        </dgm:presLayoutVars>
      </dgm:prSet>
      <dgm:spPr/>
    </dgm:pt>
    <dgm:pt modelId="{1ACD632E-0257-4EB3-8F39-3088617DFBD5}" type="pres">
      <dgm:prSet presAssocID="{BABB3E1D-6C03-4C3B-B1BB-B77B8D6996E6}" presName="space" presStyleCnt="0"/>
      <dgm:spPr/>
    </dgm:pt>
    <dgm:pt modelId="{AE9258A2-3399-4BF8-8D4F-25C8354DB959}" type="pres">
      <dgm:prSet presAssocID="{0771AE8A-A55A-4E5C-ACFE-9FAB9AA0090C}" presName="Name5" presStyleLbl="vennNode1" presStyleIdx="1" presStyleCnt="3">
        <dgm:presLayoutVars>
          <dgm:bulletEnabled val="1"/>
        </dgm:presLayoutVars>
      </dgm:prSet>
      <dgm:spPr/>
    </dgm:pt>
    <dgm:pt modelId="{0D86E4CF-9980-4231-8A4E-AAB5D6830C6D}" type="pres">
      <dgm:prSet presAssocID="{DE4129C2-A1C2-4A58-BC3B-E0C3D92D9F87}" presName="space" presStyleCnt="0"/>
      <dgm:spPr/>
    </dgm:pt>
    <dgm:pt modelId="{D1208D34-1585-48BD-B08A-481E6F70F440}" type="pres">
      <dgm:prSet presAssocID="{46527E7F-4D7D-4234-8FD6-E3D1537EEEEC}" presName="Name5" presStyleLbl="vennNode1" presStyleIdx="2" presStyleCnt="3">
        <dgm:presLayoutVars>
          <dgm:bulletEnabled val="1"/>
        </dgm:presLayoutVars>
      </dgm:prSet>
      <dgm:spPr/>
    </dgm:pt>
  </dgm:ptLst>
  <dgm:cxnLst>
    <dgm:cxn modelId="{77CE7406-2967-4C04-BA62-75ACCE68410F}" type="presOf" srcId="{F40A2AC1-9B3C-4BED-8507-BCF47DF94E96}" destId="{ABF4275A-63B7-49BD-BE08-6D97E4761101}" srcOrd="0" destOrd="0" presId="urn:microsoft.com/office/officeart/2005/8/layout/venn3"/>
    <dgm:cxn modelId="{F7F2BC11-A8F4-47FD-A391-E5F0E2B7211C}" type="presOf" srcId="{DED9B580-0C67-4FA7-9614-EBEE8582CD02}" destId="{3353DE89-B33B-4175-997E-146982D673DC}" srcOrd="0" destOrd="0" presId="urn:microsoft.com/office/officeart/2005/8/layout/venn3"/>
    <dgm:cxn modelId="{9781B84D-8A64-439C-BD3C-C0D8763D64A8}" srcId="{DED9B580-0C67-4FA7-9614-EBEE8582CD02}" destId="{46527E7F-4D7D-4234-8FD6-E3D1537EEEEC}" srcOrd="2" destOrd="0" parTransId="{F775D148-7D52-42D0-9476-10B9EF4EA31B}" sibTransId="{DE7B9D0E-1398-451F-94CD-6825E957CBCF}"/>
    <dgm:cxn modelId="{5CB7AFD1-76DF-4672-9214-2D49116D32BA}" srcId="{DED9B580-0C67-4FA7-9614-EBEE8582CD02}" destId="{F40A2AC1-9B3C-4BED-8507-BCF47DF94E96}" srcOrd="0" destOrd="0" parTransId="{2A19BB21-CFF9-4D3C-80A7-860C98ACFE83}" sibTransId="{BABB3E1D-6C03-4C3B-B1BB-B77B8D6996E6}"/>
    <dgm:cxn modelId="{D0D62FD3-B2E9-41C2-8F12-8F7EB9533A27}" type="presOf" srcId="{0771AE8A-A55A-4E5C-ACFE-9FAB9AA0090C}" destId="{AE9258A2-3399-4BF8-8D4F-25C8354DB959}" srcOrd="0" destOrd="0" presId="urn:microsoft.com/office/officeart/2005/8/layout/venn3"/>
    <dgm:cxn modelId="{4CA236D8-7720-4670-A025-3528ADF36A7A}" srcId="{DED9B580-0C67-4FA7-9614-EBEE8582CD02}" destId="{0771AE8A-A55A-4E5C-ACFE-9FAB9AA0090C}" srcOrd="1" destOrd="0" parTransId="{4ED7014F-5F1F-483B-BD34-D280EC843CDD}" sibTransId="{DE4129C2-A1C2-4A58-BC3B-E0C3D92D9F87}"/>
    <dgm:cxn modelId="{6FED87FC-1226-438E-8072-7A34F5B33A90}" type="presOf" srcId="{46527E7F-4D7D-4234-8FD6-E3D1537EEEEC}" destId="{D1208D34-1585-48BD-B08A-481E6F70F440}" srcOrd="0" destOrd="0" presId="urn:microsoft.com/office/officeart/2005/8/layout/venn3"/>
    <dgm:cxn modelId="{E4C7D7DE-3F15-4F96-B3E4-B53F4A3EE195}" type="presParOf" srcId="{3353DE89-B33B-4175-997E-146982D673DC}" destId="{ABF4275A-63B7-49BD-BE08-6D97E4761101}" srcOrd="0" destOrd="0" presId="urn:microsoft.com/office/officeart/2005/8/layout/venn3"/>
    <dgm:cxn modelId="{EF92075C-D3C6-45D8-9621-8685BE10AC64}" type="presParOf" srcId="{3353DE89-B33B-4175-997E-146982D673DC}" destId="{1ACD632E-0257-4EB3-8F39-3088617DFBD5}" srcOrd="1" destOrd="0" presId="urn:microsoft.com/office/officeart/2005/8/layout/venn3"/>
    <dgm:cxn modelId="{3DA2C65F-38D3-47A2-B0EF-BAE560455E90}" type="presParOf" srcId="{3353DE89-B33B-4175-997E-146982D673DC}" destId="{AE9258A2-3399-4BF8-8D4F-25C8354DB959}" srcOrd="2" destOrd="0" presId="urn:microsoft.com/office/officeart/2005/8/layout/venn3"/>
    <dgm:cxn modelId="{7ECA9CF4-E893-4BA3-B349-3F5F5478F95D}" type="presParOf" srcId="{3353DE89-B33B-4175-997E-146982D673DC}" destId="{0D86E4CF-9980-4231-8A4E-AAB5D6830C6D}" srcOrd="3" destOrd="0" presId="urn:microsoft.com/office/officeart/2005/8/layout/venn3"/>
    <dgm:cxn modelId="{CD61EBBC-DBF5-4305-9C11-0AAAEED34DD2}" type="presParOf" srcId="{3353DE89-B33B-4175-997E-146982D673DC}" destId="{D1208D34-1585-48BD-B08A-481E6F70F440}" srcOrd="4"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4275A-63B7-49BD-BE08-6D97E4761101}">
      <dsp:nvSpPr>
        <dsp:cNvPr id="0" name=""/>
        <dsp:cNvSpPr/>
      </dsp:nvSpPr>
      <dsp:spPr>
        <a:xfrm>
          <a:off x="496088" y="986"/>
          <a:ext cx="3589585" cy="358958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7547" tIns="29210" rIns="197547" bIns="29210" numCol="1" spcCol="1270" anchor="ctr" anchorCtr="0">
          <a:noAutofit/>
        </a:bodyPr>
        <a:lstStyle/>
        <a:p>
          <a:pPr marL="0" lvl="0" indent="0" algn="ctr" defTabSz="1022350">
            <a:lnSpc>
              <a:spcPct val="90000"/>
            </a:lnSpc>
            <a:spcBef>
              <a:spcPct val="0"/>
            </a:spcBef>
            <a:spcAft>
              <a:spcPct val="35000"/>
            </a:spcAft>
            <a:buNone/>
            <a:defRPr cap="all"/>
          </a:pPr>
          <a:r>
            <a:rPr lang="en-US" sz="2300" kern="1200"/>
            <a:t>Strengths</a:t>
          </a:r>
        </a:p>
      </dsp:txBody>
      <dsp:txXfrm>
        <a:off x="1021771" y="526669"/>
        <a:ext cx="2538219" cy="2538219"/>
      </dsp:txXfrm>
    </dsp:sp>
    <dsp:sp modelId="{AE9258A2-3399-4BF8-8D4F-25C8354DB959}">
      <dsp:nvSpPr>
        <dsp:cNvPr id="0" name=""/>
        <dsp:cNvSpPr/>
      </dsp:nvSpPr>
      <dsp:spPr>
        <a:xfrm>
          <a:off x="3367757" y="986"/>
          <a:ext cx="3589585" cy="358958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7547" tIns="29210" rIns="197547" bIns="29210" numCol="1" spcCol="1270" anchor="ctr" anchorCtr="0">
          <a:noAutofit/>
        </a:bodyPr>
        <a:lstStyle/>
        <a:p>
          <a:pPr marL="0" lvl="0" indent="0" algn="ctr" defTabSz="1022350">
            <a:lnSpc>
              <a:spcPct val="90000"/>
            </a:lnSpc>
            <a:spcBef>
              <a:spcPct val="0"/>
            </a:spcBef>
            <a:spcAft>
              <a:spcPct val="35000"/>
            </a:spcAft>
            <a:buNone/>
            <a:defRPr cap="all"/>
          </a:pPr>
          <a:r>
            <a:rPr lang="en-US" sz="2300" kern="1200">
              <a:latin typeface="Georgia Pro Light"/>
            </a:rPr>
            <a:t>Engagement</a:t>
          </a:r>
        </a:p>
      </dsp:txBody>
      <dsp:txXfrm>
        <a:off x="3893440" y="526669"/>
        <a:ext cx="2538219" cy="2538219"/>
      </dsp:txXfrm>
    </dsp:sp>
    <dsp:sp modelId="{D1208D34-1585-48BD-B08A-481E6F70F440}">
      <dsp:nvSpPr>
        <dsp:cNvPr id="0" name=""/>
        <dsp:cNvSpPr/>
      </dsp:nvSpPr>
      <dsp:spPr>
        <a:xfrm>
          <a:off x="6239425" y="986"/>
          <a:ext cx="3589585" cy="358958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7547" tIns="29210" rIns="197547" bIns="29210" numCol="1" spcCol="1270" anchor="ctr" anchorCtr="0">
          <a:noAutofit/>
        </a:bodyPr>
        <a:lstStyle/>
        <a:p>
          <a:pPr marL="0" lvl="0" indent="0" algn="ctr" defTabSz="1022350">
            <a:lnSpc>
              <a:spcPct val="90000"/>
            </a:lnSpc>
            <a:spcBef>
              <a:spcPct val="0"/>
            </a:spcBef>
            <a:spcAft>
              <a:spcPct val="35000"/>
            </a:spcAft>
            <a:buNone/>
            <a:defRPr cap="all"/>
          </a:pPr>
          <a:r>
            <a:rPr lang="en-US" sz="2300" kern="1200"/>
            <a:t>Next Steps</a:t>
          </a:r>
        </a:p>
      </dsp:txBody>
      <dsp:txXfrm>
        <a:off x="6765108" y="526669"/>
        <a:ext cx="2538219" cy="253821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0E36D-F6B6-4169-B48C-890A8DB7B85B}" type="datetimeFigureOut">
              <a:t>6/15/23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46099-839B-484C-A120-BA287108C630}" type="slidenum">
              <a:t>‹#›</a:t>
            </a:fld>
            <a:endParaRPr lang="en-US"/>
          </a:p>
        </p:txBody>
      </p:sp>
    </p:spTree>
    <p:extLst>
      <p:ext uri="{BB962C8B-B14F-4D97-AF65-F5344CB8AC3E}">
        <p14:creationId xmlns:p14="http://schemas.microsoft.com/office/powerpoint/2010/main" val="308001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Welcome to part 1 of the Quality Assessment and communicating student learning series. </a:t>
            </a:r>
          </a:p>
          <a:p>
            <a:pPr rtl="0" fontAlgn="base"/>
            <a:r>
              <a:rPr lang="en-US" sz="1200" b="0" i="0" kern="1200">
                <a:solidFill>
                  <a:schemeClr val="tx1"/>
                </a:solidFill>
                <a:effectLst/>
                <a:latin typeface="+mn-lt"/>
                <a:ea typeface="+mn-ea"/>
                <a:cs typeface="+mn-cs"/>
              </a:rPr>
              <a:t>This series of videos has been designed to support teachers with quality assessment and communicating student learning with families and caregivers. Throughout the videos you will be given information and time to pause, reflect and discuss in table talk conversations. Each module also comes with resources that will support the learning. We acknowledge that the way that teachers assess and communicate student learning is unique to each of their practices, what we will be sharing in these modules are best practices based on research as well as ministry and district requirements. </a:t>
            </a:r>
          </a:p>
          <a:p>
            <a:endParaRPr lang="en-US"/>
          </a:p>
        </p:txBody>
      </p:sp>
      <p:sp>
        <p:nvSpPr>
          <p:cNvPr id="4" name="Slide Number Placeholder 3"/>
          <p:cNvSpPr>
            <a:spLocks noGrp="1"/>
          </p:cNvSpPr>
          <p:nvPr>
            <p:ph type="sldNum" sz="quarter" idx="5"/>
          </p:nvPr>
        </p:nvSpPr>
        <p:spPr/>
        <p:txBody>
          <a:bodyPr/>
          <a:lstStyle/>
          <a:p>
            <a:fld id="{E4209021-8FD2-47DE-9248-3785FC294E14}" type="slidenum">
              <a:rPr lang="en-CA" smtClean="0"/>
              <a:t>1</a:t>
            </a:fld>
            <a:endParaRPr lang="en-CA"/>
          </a:p>
        </p:txBody>
      </p:sp>
    </p:spTree>
    <p:extLst>
      <p:ext uri="{BB962C8B-B14F-4D97-AF65-F5344CB8AC3E}">
        <p14:creationId xmlns:p14="http://schemas.microsoft.com/office/powerpoint/2010/main" val="4245213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Please Pause the video at this time and engage in table talk discussions with the following question. </a:t>
            </a:r>
          </a:p>
          <a:p>
            <a:endParaRPr lang="en-US">
              <a:cs typeface="Calibri"/>
            </a:endParaRPr>
          </a:p>
          <a:p>
            <a:r>
              <a:rPr lang="en-US">
                <a:cs typeface="Calibri"/>
              </a:rPr>
              <a:t>As this is the end of our module video series, we would like acknowledge the hard work and commitment teachers have made to support our students and their personal and academic growth and development. Thank you for engaging in this learning with us, if you have questions or need additional support please reach out to your CSL Team:</a:t>
            </a:r>
            <a:endParaRPr lang="en-US">
              <a:ea typeface="Calibri"/>
              <a:cs typeface="Calibri"/>
            </a:endParaRPr>
          </a:p>
          <a:p>
            <a:r>
              <a:rPr lang="en-US">
                <a:cs typeface="Calibri"/>
              </a:rPr>
              <a:t>District Principal David </a:t>
            </a:r>
            <a:r>
              <a:rPr lang="en-US" err="1">
                <a:cs typeface="Calibri"/>
              </a:rPr>
              <a:t>A'Bear</a:t>
            </a:r>
            <a:r>
              <a:rPr lang="en-US">
                <a:cs typeface="Calibri"/>
              </a:rPr>
              <a:t>, Helping Teachers Angela Kailley and Lindsey Frederickson</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09021-8FD2-47DE-9248-3785FC294E1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23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a:solidFill>
                  <a:schemeClr val="tx1"/>
                </a:solidFill>
                <a:effectLst/>
                <a:latin typeface="+mn-lt"/>
                <a:ea typeface="+mn-ea"/>
                <a:cs typeface="+mn-cs"/>
              </a:rPr>
              <a:t>Included in part 1: </a:t>
            </a:r>
          </a:p>
          <a:p>
            <a:pPr rtl="0" fontAlgn="base"/>
            <a:r>
              <a:rPr lang="en-US" sz="1200" b="0" i="0" kern="1200">
                <a:solidFill>
                  <a:schemeClr val="tx1"/>
                </a:solidFill>
                <a:effectLst/>
                <a:latin typeface="+mn-lt"/>
                <a:ea typeface="+mn-ea"/>
                <a:cs typeface="+mn-cs"/>
              </a:rPr>
              <a:t>The 'why' - What does the research say?  </a:t>
            </a:r>
          </a:p>
          <a:p>
            <a:pPr rtl="0" fontAlgn="base"/>
            <a:r>
              <a:rPr lang="en-US" sz="1200" b="0" i="0" kern="1200">
                <a:solidFill>
                  <a:schemeClr val="tx1"/>
                </a:solidFill>
                <a:effectLst/>
                <a:latin typeface="+mn-lt"/>
                <a:ea typeface="+mn-ea"/>
                <a:cs typeface="+mn-cs"/>
              </a:rPr>
              <a:t>The CSL window  </a:t>
            </a:r>
          </a:p>
          <a:p>
            <a:pPr rtl="0" fontAlgn="base"/>
            <a:r>
              <a:rPr lang="en-US" sz="1200" b="0" i="0" kern="1200">
                <a:solidFill>
                  <a:schemeClr val="tx1"/>
                </a:solidFill>
                <a:effectLst/>
                <a:latin typeface="+mn-lt"/>
                <a:ea typeface="+mn-ea"/>
                <a:cs typeface="+mn-cs"/>
              </a:rPr>
              <a:t>The essential elements of quality assessment and communicating student learning (CSL)  </a:t>
            </a:r>
          </a:p>
          <a:p>
            <a:pPr rtl="0" fontAlgn="base"/>
            <a:r>
              <a:rPr lang="en-US" sz="1200" b="0" i="0" kern="1200">
                <a:solidFill>
                  <a:schemeClr val="tx1"/>
                </a:solidFill>
                <a:effectLst/>
                <a:latin typeface="+mn-lt"/>
                <a:ea typeface="+mn-ea"/>
                <a:cs typeface="+mn-cs"/>
              </a:rPr>
              <a:t>Triangulation of evidence of learning </a:t>
            </a:r>
          </a:p>
          <a:p>
            <a:endParaRPr lang="en-US"/>
          </a:p>
        </p:txBody>
      </p:sp>
      <p:sp>
        <p:nvSpPr>
          <p:cNvPr id="4" name="Slide Number Placeholder 3"/>
          <p:cNvSpPr>
            <a:spLocks noGrp="1"/>
          </p:cNvSpPr>
          <p:nvPr>
            <p:ph type="sldNum" sz="quarter" idx="5"/>
          </p:nvPr>
        </p:nvSpPr>
        <p:spPr/>
        <p:txBody>
          <a:bodyPr/>
          <a:lstStyle/>
          <a:p>
            <a:fld id="{E4209021-8FD2-47DE-9248-3785FC294E14}" type="slidenum">
              <a:rPr lang="en-CA" smtClean="0"/>
              <a:t>2</a:t>
            </a:fld>
            <a:endParaRPr lang="en-CA"/>
          </a:p>
        </p:txBody>
      </p:sp>
    </p:spTree>
    <p:extLst>
      <p:ext uri="{BB962C8B-B14F-4D97-AF65-F5344CB8AC3E}">
        <p14:creationId xmlns:p14="http://schemas.microsoft.com/office/powerpoint/2010/main" val="63926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noRot="1" noChangeAspect="1"/>
          </p:cNvSpPr>
          <p:nvPr>
            <p:ph type="sldImg"/>
          </p:nvPr>
        </p:nvSpPr>
        <p:spPr>
          <a:xfrm>
            <a:off x="381000" y="685800"/>
            <a:ext cx="6096000" cy="3429000"/>
          </a:xfrm>
          <a:prstGeom prst="rect">
            <a:avLst/>
          </a:prstGeom>
        </p:spPr>
        <p:txBody>
          <a:bodyPr/>
          <a:lstStyle/>
          <a:p>
            <a:endParaRPr/>
          </a:p>
        </p:txBody>
      </p:sp>
      <p:sp>
        <p:nvSpPr>
          <p:cNvPr id="726" name="Shape 72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rPr lang="en-US"/>
              <a:t>Once teachers design multiple modes and opportunities for students to demonstrate evidence of learning, that evidence must then be gathered and captured in some way.  A digital portfolio can be a dynamic platform to capture multi modes of assessment, such as audio recordings, visual representations, written responses, etc. Some teachers may use proficiency scales with a space for recording evidence, while others may use a standards based gradebook or proficiency tracker as a means to track progress, growth and evidence of learning.</a:t>
            </a:r>
          </a:p>
          <a:p>
            <a:r>
              <a:rPr lang="en-US"/>
              <a:t>With clearly defined learning goals/standards, and clarified proficiency scales, our hope is that students are able to use the criteria to accurately self and peer assess, and become more assessment capable.</a:t>
            </a:r>
          </a:p>
          <a:p>
            <a:endParaRPr lang="en-US"/>
          </a:p>
          <a:p>
            <a:endParaRPr lang="en-US"/>
          </a:p>
          <a:p>
            <a:br>
              <a:rPr lang="en-US"/>
            </a:br>
            <a:endParaRPr lang="en-US"/>
          </a:p>
          <a:p>
            <a:endParaRPr lang="en-US"/>
          </a:p>
          <a:p>
            <a:endParaRPr lang="en-US"/>
          </a:p>
        </p:txBody>
      </p:sp>
    </p:spTree>
    <p:extLst>
      <p:ext uri="{BB962C8B-B14F-4D97-AF65-F5344CB8AC3E}">
        <p14:creationId xmlns:p14="http://schemas.microsoft.com/office/powerpoint/2010/main" val="232957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noRot="1" noChangeAspect="1"/>
          </p:cNvSpPr>
          <p:nvPr>
            <p:ph type="sldImg"/>
          </p:nvPr>
        </p:nvSpPr>
        <p:spPr>
          <a:xfrm>
            <a:off x="381000" y="685800"/>
            <a:ext cx="6096000" cy="3429000"/>
          </a:xfrm>
          <a:prstGeom prst="rect">
            <a:avLst/>
          </a:prstGeom>
        </p:spPr>
        <p:txBody>
          <a:bodyPr/>
          <a:lstStyle/>
          <a:p>
            <a:endParaRPr/>
          </a:p>
        </p:txBody>
      </p:sp>
      <p:sp>
        <p:nvSpPr>
          <p:cNvPr id="726" name="Shape 72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fontAlgn="base"/>
            <a:r>
              <a:rPr lang="en-US" dirty="0"/>
              <a:t>When the</a:t>
            </a:r>
            <a:r>
              <a:rPr lang="en-US" sz="1200" b="0" i="0" kern="1200" dirty="0">
                <a:solidFill>
                  <a:schemeClr val="tx1"/>
                </a:solidFill>
                <a:effectLst/>
                <a:latin typeface="Calibri"/>
                <a:ea typeface="Calibri"/>
                <a:cs typeface="Calibri"/>
                <a:sym typeface="Calibri"/>
              </a:rPr>
              <a:t> learning and assessment process is </a:t>
            </a:r>
            <a:r>
              <a:rPr lang="en-US" dirty="0"/>
              <a:t>aligned, fair</a:t>
            </a:r>
            <a:r>
              <a:rPr lang="en-US" sz="1200" b="0" i="0" kern="1200" dirty="0">
                <a:solidFill>
                  <a:schemeClr val="tx1"/>
                </a:solidFill>
                <a:effectLst/>
                <a:latin typeface="Calibri"/>
                <a:ea typeface="Calibri"/>
                <a:cs typeface="Calibri"/>
                <a:sym typeface="Calibri"/>
              </a:rPr>
              <a:t>, transparent and equitable, students </a:t>
            </a:r>
            <a:r>
              <a:rPr lang="en-US" dirty="0"/>
              <a:t>should be able</a:t>
            </a:r>
            <a:r>
              <a:rPr lang="en-US" sz="1200" b="0" i="0" kern="1200" dirty="0">
                <a:solidFill>
                  <a:schemeClr val="tx1"/>
                </a:solidFill>
                <a:effectLst/>
                <a:latin typeface="Calibri"/>
                <a:ea typeface="Calibri"/>
                <a:cs typeface="Calibri"/>
                <a:sym typeface="Calibri"/>
              </a:rPr>
              <a:t> to respond to </a:t>
            </a:r>
            <a:r>
              <a:rPr lang="en-US" dirty="0"/>
              <a:t>the following questions that engage them deeper in the learning process:</a:t>
            </a:r>
            <a:endParaRPr lang="en-US" sz="1200" b="0" i="0" kern="1200" dirty="0">
              <a:solidFill>
                <a:schemeClr val="tx1"/>
              </a:solidFill>
              <a:effectLst/>
              <a:latin typeface="Calibri"/>
              <a:ea typeface="Calibri"/>
              <a:cs typeface="Calibri"/>
              <a:sym typeface="Calibri"/>
            </a:endParaRPr>
          </a:p>
          <a:p>
            <a:pPr rtl="0" fontAlgn="base"/>
            <a:r>
              <a:rPr lang="en-US" sz="1200" b="0" i="0" kern="1200" dirty="0">
                <a:solidFill>
                  <a:schemeClr val="tx1"/>
                </a:solidFill>
                <a:effectLst/>
                <a:latin typeface="Calibri"/>
                <a:ea typeface="Calibri"/>
                <a:cs typeface="Calibri"/>
                <a:sym typeface="Calibri"/>
              </a:rPr>
              <a:t> </a:t>
            </a:r>
            <a:endParaRPr lang="en-US" sz="1200" b="0" i="0" kern="1200" dirty="0">
              <a:solidFill>
                <a:schemeClr val="tx1"/>
              </a:solidFill>
              <a:effectLst/>
              <a:latin typeface="Calibri"/>
              <a:ea typeface="Calibri"/>
              <a:cs typeface="Calibri"/>
            </a:endParaRPr>
          </a:p>
          <a:p>
            <a:pPr fontAlgn="base"/>
            <a:r>
              <a:rPr lang="en-US" sz="1200" b="0" i="0" kern="1200" dirty="0">
                <a:solidFill>
                  <a:schemeClr val="tx1"/>
                </a:solidFill>
                <a:effectLst/>
                <a:latin typeface="Calibri"/>
                <a:ea typeface="Calibri"/>
                <a:cs typeface="Calibri"/>
                <a:sym typeface="Calibri"/>
              </a:rPr>
              <a:t>And at the same time the teacher</a:t>
            </a:r>
            <a:r>
              <a:rPr lang="en-US" dirty="0"/>
              <a:t> </a:t>
            </a:r>
            <a:r>
              <a:rPr lang="en-US" sz="1200" b="0" i="0" kern="1200" dirty="0">
                <a:solidFill>
                  <a:schemeClr val="tx1"/>
                </a:solidFill>
                <a:effectLst/>
                <a:latin typeface="Calibri"/>
                <a:ea typeface="Calibri"/>
                <a:cs typeface="Calibri"/>
                <a:sym typeface="Calibri"/>
              </a:rPr>
              <a:t> </a:t>
            </a:r>
            <a:r>
              <a:rPr lang="en-US" dirty="0"/>
              <a:t>is also engaging</a:t>
            </a:r>
            <a:r>
              <a:rPr lang="en-US" sz="1200" b="0" i="0" kern="1200" dirty="0">
                <a:solidFill>
                  <a:schemeClr val="tx1"/>
                </a:solidFill>
                <a:effectLst/>
                <a:latin typeface="Calibri"/>
                <a:ea typeface="Calibri"/>
                <a:cs typeface="Calibri"/>
                <a:sym typeface="Calibri"/>
              </a:rPr>
              <a:t> in the same process. </a:t>
            </a:r>
          </a:p>
          <a:p>
            <a:pPr fontAlgn="base"/>
            <a:r>
              <a:rPr lang="en-US" sz="1200" b="0" i="0" kern="1200" dirty="0">
                <a:solidFill>
                  <a:schemeClr val="tx1"/>
                </a:solidFill>
                <a:effectLst/>
                <a:latin typeface="Calibri"/>
                <a:ea typeface="Calibri"/>
                <a:cs typeface="Calibri"/>
                <a:sym typeface="Calibri"/>
              </a:rPr>
              <a:t>what are my students learning?</a:t>
            </a:r>
          </a:p>
          <a:p>
            <a:pPr fontAlgn="base"/>
            <a:r>
              <a:rPr lang="en-US" sz="1200" b="0" i="0" kern="1200" dirty="0">
                <a:solidFill>
                  <a:schemeClr val="tx1"/>
                </a:solidFill>
                <a:effectLst/>
                <a:latin typeface="Calibri"/>
                <a:ea typeface="Calibri"/>
                <a:cs typeface="Calibri"/>
                <a:sym typeface="Calibri"/>
              </a:rPr>
              <a:t>why is it important?</a:t>
            </a:r>
            <a:endParaRPr lang="en-US" sz="1200" b="0" i="0" kern="1200" dirty="0">
              <a:solidFill>
                <a:schemeClr val="tx1"/>
              </a:solidFill>
              <a:effectLst/>
              <a:latin typeface="Calibri"/>
              <a:ea typeface="Calibri"/>
              <a:cs typeface="Calibri"/>
            </a:endParaRPr>
          </a:p>
          <a:p>
            <a:r>
              <a:rPr lang="en-US" dirty="0"/>
              <a:t>How are my students doing? </a:t>
            </a:r>
          </a:p>
          <a:p>
            <a:r>
              <a:rPr lang="en-US" dirty="0"/>
              <a:t>How do I know? How do they know?</a:t>
            </a:r>
          </a:p>
          <a:p>
            <a:pPr rtl="0" fontAlgn="base"/>
            <a:r>
              <a:rPr lang="en-US" sz="1200" b="0" i="0" kern="1200" dirty="0">
                <a:solidFill>
                  <a:schemeClr val="tx1"/>
                </a:solidFill>
                <a:effectLst/>
                <a:latin typeface="Calibri"/>
                <a:ea typeface="Calibri"/>
                <a:cs typeface="Calibri"/>
                <a:sym typeface="Calibri"/>
              </a:rPr>
              <a:t>What are </a:t>
            </a:r>
            <a:r>
              <a:rPr lang="en-US" dirty="0"/>
              <a:t>their</a:t>
            </a:r>
            <a:r>
              <a:rPr lang="en-US" sz="1200" b="0" i="0" kern="1200" dirty="0">
                <a:solidFill>
                  <a:schemeClr val="tx1"/>
                </a:solidFill>
                <a:effectLst/>
                <a:latin typeface="Calibri"/>
                <a:ea typeface="Calibri"/>
                <a:cs typeface="Calibri"/>
                <a:sym typeface="Calibri"/>
              </a:rPr>
              <a:t> next steps</a:t>
            </a:r>
            <a:r>
              <a:rPr lang="en-US" dirty="0"/>
              <a:t>?/</a:t>
            </a:r>
            <a:r>
              <a:rPr lang="en-US" sz="1200" b="0" i="0" kern="1200" dirty="0">
                <a:solidFill>
                  <a:schemeClr val="tx1"/>
                </a:solidFill>
                <a:effectLst/>
                <a:latin typeface="Calibri"/>
                <a:ea typeface="Calibri"/>
                <a:cs typeface="Calibri"/>
                <a:sym typeface="Calibri"/>
              </a:rPr>
              <a:t>what are my next steps?</a:t>
            </a:r>
            <a:endParaRPr lang="en-US" sz="1200" b="0" i="0" kern="1200" dirty="0">
              <a:solidFill>
                <a:schemeClr val="tx1"/>
              </a:solidFill>
              <a:effectLst/>
              <a:latin typeface="Calibri"/>
              <a:ea typeface="Calibri"/>
              <a:cs typeface="Calibri"/>
            </a:endParaRPr>
          </a:p>
        </p:txBody>
      </p:sp>
    </p:spTree>
    <p:extLst>
      <p:ext uri="{BB962C8B-B14F-4D97-AF65-F5344CB8AC3E}">
        <p14:creationId xmlns:p14="http://schemas.microsoft.com/office/powerpoint/2010/main" val="354770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Clearly defined proficiency scales and criteria provide the foundation for assessing student progress and guiding instructional decisions, and keeps the communication of learning clear and accessible to students and parents and caregivers.  With that, descriptive feedback comments on report cards are in relation to the learning standard/goals.</a:t>
            </a:r>
          </a:p>
          <a:p>
            <a:pPr>
              <a:lnSpc>
                <a:spcPct val="120000"/>
              </a:lnSpc>
              <a:spcBef>
                <a:spcPts val="1000"/>
              </a:spcBef>
            </a:pPr>
            <a:endParaRPr lang="en-US"/>
          </a:p>
          <a:p>
            <a:pPr>
              <a:lnSpc>
                <a:spcPct val="120000"/>
              </a:lnSpc>
              <a:spcBef>
                <a:spcPts val="1000"/>
              </a:spcBef>
            </a:pPr>
            <a:r>
              <a:rPr lang="en-US"/>
              <a:t>The communication of learning values and acknowledges the wisdom of the First Peoples Principles of Learning, which states that "Learning is holistic, reflexive, reflective, experiential, and relational (focused on the connectedness, on reciprocal relationships, and a sense of place) and that learning involves generational roles and responsibilities.</a:t>
            </a:r>
            <a:endParaRPr lang="en-US">
              <a:ea typeface="Calibri"/>
              <a:cs typeface="Calibri"/>
            </a:endParaRPr>
          </a:p>
          <a:p>
            <a:pPr>
              <a:lnSpc>
                <a:spcPct val="120000"/>
              </a:lnSpc>
              <a:spcBef>
                <a:spcPts val="1000"/>
              </a:spcBef>
            </a:pPr>
            <a:endParaRPr lang="en-US"/>
          </a:p>
          <a:p>
            <a:pPr>
              <a:lnSpc>
                <a:spcPct val="120000"/>
              </a:lnSpc>
              <a:spcBef>
                <a:spcPts val="1000"/>
              </a:spcBef>
            </a:pPr>
            <a:r>
              <a:rPr lang="en-US"/>
              <a:t>In keeping with the spirit of these Principles and our curriculum being personalized, strength based, and focused on the continued growth and development of the learner, whether you are providing proficiency indicator for the area of learning or letter grades and percentages, they will be accompanied with descriptive feedback that is written in concise, accessible, and strength based language that clearly communicates to learners, parents and caregivers that describe the student's learning in relation to the learning standards/goals of the curriculum, identify the student's strengths, and next steps towards growth and improvement. The goal and hope is that students, parents, caregivers, and teachers dialogue are partners in the growth and development of the student's learning experiences</a:t>
            </a:r>
            <a:endParaRPr lang="en-US">
              <a:ea typeface="Calibri"/>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5</a:t>
            </a:fld>
            <a:endParaRPr lang="en-US"/>
          </a:p>
        </p:txBody>
      </p:sp>
    </p:spTree>
    <p:extLst>
      <p:ext uri="{BB962C8B-B14F-4D97-AF65-F5344CB8AC3E}">
        <p14:creationId xmlns:p14="http://schemas.microsoft.com/office/powerpoint/2010/main" val="17483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intent is to emphasize that when communicating student learning, descriptive feedback can be provided in a variety of lengths, formats and, regardless of subject-area or grade level, each comment includes:</a:t>
            </a:r>
            <a:endParaRPr lang="en-US">
              <a:cs typeface="Calibri"/>
            </a:endParaRPr>
          </a:p>
          <a:p>
            <a:r>
              <a:rPr lang="en-US">
                <a:cs typeface="Calibri"/>
              </a:rPr>
              <a:t>Strengths: </a:t>
            </a:r>
            <a:r>
              <a:rPr lang="en-US"/>
              <a:t>Focuses on what students can do now and what they are working toward</a:t>
            </a:r>
            <a:endParaRPr lang="en-US">
              <a:cs typeface="Calibri"/>
            </a:endParaRPr>
          </a:p>
          <a:p>
            <a:r>
              <a:rPr lang="en-US">
                <a:cs typeface="Calibri"/>
              </a:rPr>
              <a:t>Next steps:</a:t>
            </a:r>
            <a:r>
              <a:rPr lang="en-US"/>
              <a:t> Explains areas for future growth, as well as strategies to support student growth</a:t>
            </a:r>
            <a:endParaRPr lang="en-US">
              <a:cs typeface="Calibri"/>
            </a:endParaRPr>
          </a:p>
          <a:p>
            <a:r>
              <a:rPr lang="en-US">
                <a:cs typeface="Calibri"/>
              </a:rPr>
              <a:t>Engagement: </a:t>
            </a:r>
            <a:r>
              <a:rPr lang="en-US"/>
              <a:t>"a description of the student’s </a:t>
            </a:r>
            <a:r>
              <a:rPr lang="en-US" err="1"/>
              <a:t>behaviour</a:t>
            </a:r>
            <a:r>
              <a:rPr lang="en-US"/>
              <a:t>, including information on attitudes, work habits, effort, and social responsibility."</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6</a:t>
            </a:fld>
            <a:endParaRPr lang="en-US"/>
          </a:p>
        </p:txBody>
      </p:sp>
    </p:spTree>
    <p:extLst>
      <p:ext uri="{BB962C8B-B14F-4D97-AF65-F5344CB8AC3E}">
        <p14:creationId xmlns:p14="http://schemas.microsoft.com/office/powerpoint/2010/main" val="283265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Please Pause the video at this time and engage in Action phase 5</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09021-8FD2-47DE-9248-3785FC294E1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230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Learners should play an active role throughout all stages of assessment in order for them to feel as if they have ownership of their work and in order to hear feedback about how they are doing. </a:t>
            </a:r>
          </a:p>
          <a:p>
            <a:r>
              <a:rPr lang="en-US"/>
              <a:t>Student self-reflection aligns with the intent of the provincial curriculum to make students active participants in their learning by working towards personalized goals. Student self-reflection on Core Competencies and goal setting is not assigned a proficiency scale indicator or letter grade and percentage.</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CE146099-839B-484C-A120-BA287108C630}" type="slidenum">
              <a:rPr lang="en-US"/>
              <a:t>8</a:t>
            </a:fld>
            <a:endParaRPr lang="en-US"/>
          </a:p>
        </p:txBody>
      </p:sp>
    </p:spTree>
    <p:extLst>
      <p:ext uri="{BB962C8B-B14F-4D97-AF65-F5344CB8AC3E}">
        <p14:creationId xmlns:p14="http://schemas.microsoft.com/office/powerpoint/2010/main" val="154240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noRot="1" noChangeAspect="1"/>
          </p:cNvSpPr>
          <p:nvPr>
            <p:ph type="sldImg"/>
          </p:nvPr>
        </p:nvSpPr>
        <p:spPr>
          <a:xfrm>
            <a:off x="381000" y="685800"/>
            <a:ext cx="6096000" cy="3429000"/>
          </a:xfrm>
          <a:prstGeom prst="rect">
            <a:avLst/>
          </a:prstGeom>
        </p:spPr>
        <p:txBody>
          <a:bodyPr/>
          <a:lstStyle/>
          <a:p>
            <a:endParaRPr/>
          </a:p>
        </p:txBody>
      </p:sp>
      <p:sp>
        <p:nvSpPr>
          <p:cNvPr id="726" name="Shape 72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rPr lang="en-US"/>
              <a:t>This brings us to the final stage and chapter of our curriculum design and assessment process. Teachers have a choice in how they would like to track student progress, however the formal reporting must be done in MYED. Teachers have access to two district supported options, a standards based gradebook inside MYED, and a Proficiency Tracker inside the Spaces platform. We encourage teachers to explore the potential of both to find one that best fits their needs and practice.  </a:t>
            </a:r>
          </a:p>
          <a:p>
            <a:endParaRPr lang="en-US"/>
          </a:p>
          <a:p>
            <a:endParaRPr lang="en-US"/>
          </a:p>
        </p:txBody>
      </p:sp>
    </p:spTree>
    <p:extLst>
      <p:ext uri="{BB962C8B-B14F-4D97-AF65-F5344CB8AC3E}">
        <p14:creationId xmlns:p14="http://schemas.microsoft.com/office/powerpoint/2010/main" val="410190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41961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08023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43256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359092">
              <a:lnSpc>
                <a:spcPct val="100000"/>
              </a:lnSpc>
              <a:spcBef>
                <a:spcPts val="0"/>
              </a:spcBef>
              <a:buSzTx/>
              <a:buNone/>
              <a:defRPr sz="1566">
                <a:latin typeface="Avenir Heavy"/>
                <a:ea typeface="Avenir Heavy"/>
                <a:cs typeface="Avenir Heavy"/>
                <a:sym typeface="Avenir Heavy"/>
              </a:defRPr>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a:latin typeface="Avenir Heavy"/>
                <a:ea typeface="Avenir Heavy"/>
                <a:cs typeface="Avenir Heavy"/>
                <a:sym typeface="Avenir Heavy"/>
              </a:defRPr>
            </a:lvl1pPr>
            <a:lvl2pPr marL="0" indent="228600" defTabSz="412750">
              <a:lnSpc>
                <a:spcPct val="100000"/>
              </a:lnSpc>
              <a:spcBef>
                <a:spcPts val="0"/>
              </a:spcBef>
              <a:buSzTx/>
              <a:buNone/>
              <a:defRPr sz="2750">
                <a:latin typeface="Avenir Heavy"/>
                <a:ea typeface="Avenir Heavy"/>
                <a:cs typeface="Avenir Heavy"/>
                <a:sym typeface="Avenir Heavy"/>
              </a:defRPr>
            </a:lvl2pPr>
            <a:lvl3pPr marL="0" indent="457200" defTabSz="412750">
              <a:lnSpc>
                <a:spcPct val="100000"/>
              </a:lnSpc>
              <a:spcBef>
                <a:spcPts val="0"/>
              </a:spcBef>
              <a:buSzTx/>
              <a:buNone/>
              <a:defRPr sz="2750">
                <a:latin typeface="Avenir Heavy"/>
                <a:ea typeface="Avenir Heavy"/>
                <a:cs typeface="Avenir Heavy"/>
                <a:sym typeface="Avenir Heavy"/>
              </a:defRPr>
            </a:lvl3pPr>
            <a:lvl4pPr marL="0" indent="685800" defTabSz="412750">
              <a:lnSpc>
                <a:spcPct val="100000"/>
              </a:lnSpc>
              <a:spcBef>
                <a:spcPts val="0"/>
              </a:spcBef>
              <a:buSzTx/>
              <a:buNone/>
              <a:defRPr sz="2750">
                <a:latin typeface="Avenir Heavy"/>
                <a:ea typeface="Avenir Heavy"/>
                <a:cs typeface="Avenir Heavy"/>
                <a:sym typeface="Avenir Heavy"/>
              </a:defRPr>
            </a:lvl4pPr>
            <a:lvl5pPr marL="0" indent="914400" defTabSz="412750">
              <a:lnSpc>
                <a:spcPct val="100000"/>
              </a:lnSpc>
              <a:spcBef>
                <a:spcPts val="0"/>
              </a:spcBef>
              <a:buSzTx/>
              <a:buNone/>
              <a:defRPr sz="2750">
                <a:latin typeface="Avenir Heavy"/>
                <a:ea typeface="Avenir Heavy"/>
                <a:cs typeface="Avenir Heavy"/>
                <a:sym typeface="Avenir Heavy"/>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Presentation Title</a:t>
            </a:r>
          </a:p>
        </p:txBody>
      </p:sp>
      <p:sp>
        <p:nvSpPr>
          <p:cNvPr id="23" name="Author and Date"/>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359092">
              <a:lnSpc>
                <a:spcPct val="100000"/>
              </a:lnSpc>
              <a:spcBef>
                <a:spcPts val="0"/>
              </a:spcBef>
              <a:buSzTx/>
              <a:buNone/>
              <a:defRPr sz="1566">
                <a:latin typeface="Avenir Heavy"/>
                <a:ea typeface="Avenir Heavy"/>
                <a:cs typeface="Avenir Heavy"/>
                <a:sym typeface="Avenir Heavy"/>
              </a:defRPr>
            </a:lvl1pPr>
          </a:lstStyle>
          <a:p>
            <a:r>
              <a:t>Author and Date</a:t>
            </a:r>
          </a:p>
        </p:txBody>
      </p:sp>
      <p:sp>
        <p:nvSpPr>
          <p:cNvPr id="24" name="Body Level One…"/>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a:latin typeface="Avenir Heavy"/>
                <a:ea typeface="Avenir Heavy"/>
                <a:cs typeface="Avenir Heavy"/>
                <a:sym typeface="Avenir Heavy"/>
              </a:defRPr>
            </a:lvl1pPr>
            <a:lvl2pPr marL="0" indent="228600" defTabSz="412750">
              <a:lnSpc>
                <a:spcPct val="100000"/>
              </a:lnSpc>
              <a:spcBef>
                <a:spcPts val="0"/>
              </a:spcBef>
              <a:buSzTx/>
              <a:buNone/>
              <a:defRPr sz="2750">
                <a:latin typeface="Avenir Heavy"/>
                <a:ea typeface="Avenir Heavy"/>
                <a:cs typeface="Avenir Heavy"/>
                <a:sym typeface="Avenir Heavy"/>
              </a:defRPr>
            </a:lvl2pPr>
            <a:lvl3pPr marL="0" indent="457200" defTabSz="412750">
              <a:lnSpc>
                <a:spcPct val="100000"/>
              </a:lnSpc>
              <a:spcBef>
                <a:spcPts val="0"/>
              </a:spcBef>
              <a:buSzTx/>
              <a:buNone/>
              <a:defRPr sz="2750">
                <a:latin typeface="Avenir Heavy"/>
                <a:ea typeface="Avenir Heavy"/>
                <a:cs typeface="Avenir Heavy"/>
                <a:sym typeface="Avenir Heavy"/>
              </a:defRPr>
            </a:lvl3pPr>
            <a:lvl4pPr marL="0" indent="685800" defTabSz="412750">
              <a:lnSpc>
                <a:spcPct val="100000"/>
              </a:lnSpc>
              <a:spcBef>
                <a:spcPts val="0"/>
              </a:spcBef>
              <a:buSzTx/>
              <a:buNone/>
              <a:defRPr sz="2750">
                <a:latin typeface="Avenir Heavy"/>
                <a:ea typeface="Avenir Heavy"/>
                <a:cs typeface="Avenir Heavy"/>
                <a:sym typeface="Avenir Heavy"/>
              </a:defRPr>
            </a:lvl4pPr>
            <a:lvl5pPr marL="0" indent="914400" defTabSz="412750">
              <a:lnSpc>
                <a:spcPct val="100000"/>
              </a:lnSpc>
              <a:spcBef>
                <a:spcPts val="0"/>
              </a:spcBef>
              <a:buSzTx/>
              <a:buNone/>
              <a:defRPr sz="2750">
                <a:latin typeface="Avenir Heavy"/>
                <a:ea typeface="Avenir Heavy"/>
                <a:cs typeface="Avenir Heavy"/>
                <a:sym typeface="Avenir Heavy"/>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a:latin typeface="Avenir Heavy"/>
                <a:ea typeface="Avenir Heavy"/>
                <a:cs typeface="Avenir Heavy"/>
                <a:sym typeface="Avenir Heavy"/>
              </a:defRPr>
            </a:lvl1pPr>
            <a:lvl2pPr marL="0" indent="228600" defTabSz="412750">
              <a:lnSpc>
                <a:spcPct val="100000"/>
              </a:lnSpc>
              <a:spcBef>
                <a:spcPts val="0"/>
              </a:spcBef>
              <a:buSzTx/>
              <a:buNone/>
              <a:defRPr sz="2750">
                <a:latin typeface="Avenir Heavy"/>
                <a:ea typeface="Avenir Heavy"/>
                <a:cs typeface="Avenir Heavy"/>
                <a:sym typeface="Avenir Heavy"/>
              </a:defRPr>
            </a:lvl2pPr>
            <a:lvl3pPr marL="0" indent="457200" defTabSz="412750">
              <a:lnSpc>
                <a:spcPct val="100000"/>
              </a:lnSpc>
              <a:spcBef>
                <a:spcPts val="0"/>
              </a:spcBef>
              <a:buSzTx/>
              <a:buNone/>
              <a:defRPr sz="2750">
                <a:latin typeface="Avenir Heavy"/>
                <a:ea typeface="Avenir Heavy"/>
                <a:cs typeface="Avenir Heavy"/>
                <a:sym typeface="Avenir Heavy"/>
              </a:defRPr>
            </a:lvl3pPr>
            <a:lvl4pPr marL="0" indent="685800" defTabSz="412750">
              <a:lnSpc>
                <a:spcPct val="100000"/>
              </a:lnSpc>
              <a:spcBef>
                <a:spcPts val="0"/>
              </a:spcBef>
              <a:buSzTx/>
              <a:buNone/>
              <a:defRPr sz="2750">
                <a:latin typeface="Avenir Heavy"/>
                <a:ea typeface="Avenir Heavy"/>
                <a:cs typeface="Avenir Heavy"/>
                <a:sym typeface="Avenir Heavy"/>
              </a:defRPr>
            </a:lvl4pPr>
            <a:lvl5pPr marL="0" indent="914400" defTabSz="412750">
              <a:lnSpc>
                <a:spcPct val="100000"/>
              </a:lnSpc>
              <a:spcBef>
                <a:spcPts val="0"/>
              </a:spcBef>
              <a:buSzTx/>
              <a:buNone/>
              <a:defRPr sz="2750">
                <a:latin typeface="Avenir Heavy"/>
                <a:ea typeface="Avenir Heavy"/>
                <a:cs typeface="Avenir Heavy"/>
                <a:sym typeface="Avenir Heavy"/>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5971049" y="6488825"/>
            <a:ext cx="243656" cy="2410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367347">
              <a:lnSpc>
                <a:spcPct val="100000"/>
              </a:lnSpc>
              <a:spcBef>
                <a:spcPts val="0"/>
              </a:spcBef>
              <a:buSzTx/>
              <a:buNone/>
              <a:defRPr sz="2448">
                <a:latin typeface="Avenir Heavy"/>
                <a:ea typeface="Avenir Heavy"/>
                <a:cs typeface="Avenir Heavy"/>
                <a:sym typeface="Avenir Heavy"/>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367347">
              <a:lnSpc>
                <a:spcPct val="100000"/>
              </a:lnSpc>
              <a:spcBef>
                <a:spcPts val="0"/>
              </a:spcBef>
              <a:buSzTx/>
              <a:buNone/>
              <a:defRPr sz="2448">
                <a:latin typeface="Avenir Heavy"/>
                <a:ea typeface="Avenir Heavy"/>
                <a:cs typeface="Avenir Heavy"/>
                <a:sym typeface="Avenir Heavy"/>
              </a:defRPr>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spc="-116"/>
            </a:lvl1pPr>
          </a:lstStyle>
          <a:p>
            <a:r>
              <a:t>Section Title</a:t>
            </a:r>
          </a:p>
        </p:txBody>
      </p:sp>
      <p:sp>
        <p:nvSpPr>
          <p:cNvPr id="72" name="Slide Number"/>
          <p:cNvSpPr txBox="1">
            <a:spLocks noGrp="1"/>
          </p:cNvSpPr>
          <p:nvPr>
            <p:ph type="sldNum" sz="quarter" idx="2"/>
          </p:nvPr>
        </p:nvSpPr>
        <p:spPr>
          <a:xfrm>
            <a:off x="5971049" y="6488825"/>
            <a:ext cx="243656" cy="241092"/>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603250" y="539750"/>
            <a:ext cx="10985500"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367347">
              <a:lnSpc>
                <a:spcPct val="100000"/>
              </a:lnSpc>
              <a:spcBef>
                <a:spcPts val="0"/>
              </a:spcBef>
              <a:buSzTx/>
              <a:buNone/>
              <a:defRPr sz="2448">
                <a:latin typeface="Avenir Heavy"/>
                <a:ea typeface="Avenir Heavy"/>
                <a:cs typeface="Avenir Heavy"/>
                <a:sym typeface="Avenir Heavy"/>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039164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539750"/>
            <a:ext cx="10985500"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367347">
              <a:lnSpc>
                <a:spcPct val="100000"/>
              </a:lnSpc>
              <a:spcBef>
                <a:spcPts val="0"/>
              </a:spcBef>
              <a:buSzTx/>
              <a:buNone/>
              <a:defRPr sz="2448">
                <a:latin typeface="Avenir Heavy"/>
                <a:ea typeface="Avenir Heavy"/>
                <a:cs typeface="Avenir Heavy"/>
                <a:sym typeface="Avenir Heavy"/>
              </a:defRPr>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vl1pPr>
            <a:lvl2pPr marL="0" indent="228600" algn="ctr">
              <a:lnSpc>
                <a:spcPct val="80000"/>
              </a:lnSpc>
              <a:spcBef>
                <a:spcPts val="0"/>
              </a:spcBef>
              <a:buSzTx/>
              <a:buNone/>
              <a:defRPr sz="5800" spc="-116"/>
            </a:lvl2pPr>
            <a:lvl3pPr marL="0" indent="457200" algn="ctr">
              <a:lnSpc>
                <a:spcPct val="80000"/>
              </a:lnSpc>
              <a:spcBef>
                <a:spcPts val="0"/>
              </a:spcBef>
              <a:buSzTx/>
              <a:buNone/>
              <a:defRPr sz="5800" spc="-116"/>
            </a:lvl3pPr>
            <a:lvl4pPr marL="0" indent="685800" algn="ctr">
              <a:lnSpc>
                <a:spcPct val="80000"/>
              </a:lnSpc>
              <a:spcBef>
                <a:spcPts val="0"/>
              </a:spcBef>
              <a:buSzTx/>
              <a:buNone/>
              <a:defRPr sz="5800" spc="-116"/>
            </a:lvl4pPr>
            <a:lvl5pPr marL="0" indent="914400" algn="ctr">
              <a:lnSpc>
                <a:spcPct val="80000"/>
              </a:lnSpc>
              <a:spcBef>
                <a:spcPts val="0"/>
              </a:spcBef>
              <a:buSzTx/>
              <a:buNone/>
              <a:defRPr sz="5800" spc="-116"/>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spc="-125">
                <a:latin typeface="Avenir Heavy"/>
                <a:ea typeface="Avenir Heavy"/>
                <a:cs typeface="Avenir Heavy"/>
                <a:sym typeface="Avenir Heavy"/>
              </a:defRPr>
            </a:lvl1pPr>
            <a:lvl2pPr marL="0" indent="228600" algn="ctr">
              <a:lnSpc>
                <a:spcPct val="80000"/>
              </a:lnSpc>
              <a:spcBef>
                <a:spcPts val="0"/>
              </a:spcBef>
              <a:buSzTx/>
              <a:buNone/>
              <a:defRPr sz="12500" spc="-125">
                <a:latin typeface="Avenir Heavy"/>
                <a:ea typeface="Avenir Heavy"/>
                <a:cs typeface="Avenir Heavy"/>
                <a:sym typeface="Avenir Heavy"/>
              </a:defRPr>
            </a:lvl2pPr>
            <a:lvl3pPr marL="0" indent="457200" algn="ctr">
              <a:lnSpc>
                <a:spcPct val="80000"/>
              </a:lnSpc>
              <a:spcBef>
                <a:spcPts val="0"/>
              </a:spcBef>
              <a:buSzTx/>
              <a:buNone/>
              <a:defRPr sz="12500" spc="-125">
                <a:latin typeface="Avenir Heavy"/>
                <a:ea typeface="Avenir Heavy"/>
                <a:cs typeface="Avenir Heavy"/>
                <a:sym typeface="Avenir Heavy"/>
              </a:defRPr>
            </a:lvl3pPr>
            <a:lvl4pPr marL="0" indent="685800" algn="ctr">
              <a:lnSpc>
                <a:spcPct val="80000"/>
              </a:lnSpc>
              <a:spcBef>
                <a:spcPts val="0"/>
              </a:spcBef>
              <a:buSzTx/>
              <a:buNone/>
              <a:defRPr sz="12500" spc="-125">
                <a:latin typeface="Avenir Heavy"/>
                <a:ea typeface="Avenir Heavy"/>
                <a:cs typeface="Avenir Heavy"/>
                <a:sym typeface="Avenir Heavy"/>
              </a:defRPr>
            </a:lvl4pPr>
            <a:lvl5pPr marL="0" indent="914400" algn="ctr">
              <a:lnSpc>
                <a:spcPct val="80000"/>
              </a:lnSpc>
              <a:spcBef>
                <a:spcPts val="0"/>
              </a:spcBef>
              <a:buSzTx/>
              <a:buNone/>
              <a:defRPr sz="12500" spc="-125">
                <a:latin typeface="Avenir Heavy"/>
                <a:ea typeface="Avenir Heavy"/>
                <a:cs typeface="Avenir Heavy"/>
                <a:sym typeface="Avenir Heavy"/>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367347">
              <a:lnSpc>
                <a:spcPct val="100000"/>
              </a:lnSpc>
              <a:spcBef>
                <a:spcPts val="0"/>
              </a:spcBef>
              <a:buSzTx/>
              <a:buNone/>
              <a:defRPr sz="2448">
                <a:latin typeface="Avenir Heavy"/>
                <a:ea typeface="Avenir Heavy"/>
                <a:cs typeface="Avenir Heavy"/>
                <a:sym typeface="Avenir Heavy"/>
              </a:defRPr>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359092">
              <a:lnSpc>
                <a:spcPct val="100000"/>
              </a:lnSpc>
              <a:spcBef>
                <a:spcPts val="0"/>
              </a:spcBef>
              <a:buSzTx/>
              <a:buNone/>
              <a:defRPr sz="1566">
                <a:latin typeface="Avenir Heavy"/>
                <a:ea typeface="Avenir Heavy"/>
                <a:cs typeface="Avenir Heavy"/>
                <a:sym typeface="Avenir Heavy"/>
              </a:defRPr>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vl1pPr>
            <a:lvl2pPr marL="319462" indent="-6350">
              <a:spcBef>
                <a:spcPts val="0"/>
              </a:spcBef>
              <a:buSzTx/>
              <a:buNone/>
              <a:defRPr sz="4250" spc="-85"/>
            </a:lvl2pPr>
            <a:lvl3pPr marL="319462" indent="222250">
              <a:spcBef>
                <a:spcPts val="0"/>
              </a:spcBef>
              <a:buSzTx/>
              <a:buNone/>
              <a:defRPr sz="4250" spc="-85"/>
            </a:lvl3pPr>
            <a:lvl4pPr marL="319462" indent="450850">
              <a:spcBef>
                <a:spcPts val="0"/>
              </a:spcBef>
              <a:buSzTx/>
              <a:buNone/>
              <a:defRPr sz="4250" spc="-85"/>
            </a:lvl4pPr>
            <a:lvl5pPr marL="319462" indent="679450">
              <a:spcBef>
                <a:spcPts val="0"/>
              </a:spcBef>
              <a:buSzTx/>
              <a:buNone/>
              <a:defRPr sz="4250" spc="-85"/>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49" name="–Johnny Appleseed"/>
          <p:cNvSpPr txBox="1">
            <a:spLocks noGrp="1"/>
          </p:cNvSpPr>
          <p:nvPr>
            <p:ph type="body" sz="quarter" idx="21"/>
          </p:nvPr>
        </p:nvSpPr>
        <p:spPr>
          <a:xfrm>
            <a:off x="2416969" y="4473773"/>
            <a:ext cx="7358063" cy="390491"/>
          </a:xfrm>
          <a:prstGeom prst="rect">
            <a:avLst/>
          </a:prstGeom>
        </p:spPr>
        <p:txBody>
          <a:bodyPr lIns="71437" tIns="71437" rIns="71437" bIns="71437">
            <a:spAutoFit/>
          </a:bodyPr>
          <a:lstStyle>
            <a:lvl1pPr marL="0" indent="0" algn="ctr" defTabSz="410766">
              <a:lnSpc>
                <a:spcPct val="100000"/>
              </a:lnSpc>
              <a:spcBef>
                <a:spcPts val="0"/>
              </a:spcBef>
              <a:buSzTx/>
              <a:buNone/>
              <a:defRPr sz="1600" i="1">
                <a:latin typeface="+mn-lt"/>
                <a:ea typeface="+mn-ea"/>
                <a:cs typeface="+mn-cs"/>
                <a:sym typeface="Helvetica Neue"/>
              </a:defRPr>
            </a:lvl1pPr>
          </a:lstStyle>
          <a:p>
            <a:r>
              <a:t>–Johnny Appleseed</a:t>
            </a:r>
          </a:p>
        </p:txBody>
      </p:sp>
      <p:sp>
        <p:nvSpPr>
          <p:cNvPr id="150" name="“Type a quote here.”"/>
          <p:cNvSpPr txBox="1">
            <a:spLocks noGrp="1"/>
          </p:cNvSpPr>
          <p:nvPr>
            <p:ph type="body" sz="quarter" idx="22"/>
          </p:nvPr>
        </p:nvSpPr>
        <p:spPr>
          <a:xfrm>
            <a:off x="2416969" y="2965583"/>
            <a:ext cx="7358063" cy="498212"/>
          </a:xfrm>
          <a:prstGeom prst="rect">
            <a:avLst/>
          </a:prstGeom>
        </p:spPr>
        <p:txBody>
          <a:bodyPr lIns="71437" tIns="71437" rIns="71437" bIns="71437" anchor="ctr">
            <a:spAutoFit/>
          </a:bodyPr>
          <a:lstStyle>
            <a:lvl1pPr marL="0" indent="0" algn="ctr" defTabSz="410766">
              <a:lnSpc>
                <a:spcPct val="100000"/>
              </a:lnSpc>
              <a:spcBef>
                <a:spcPts val="0"/>
              </a:spcBef>
              <a:buSzTx/>
              <a:buNone/>
              <a:defRPr sz="2300">
                <a:latin typeface="Helvetica Neue Medium"/>
                <a:ea typeface="Helvetica Neue Medium"/>
                <a:cs typeface="Helvetica Neue Medium"/>
                <a:sym typeface="Helvetica Neue Medium"/>
              </a:defRPr>
            </a:lvl1pPr>
          </a:lstStyle>
          <a:p>
            <a:r>
              <a:t>“Type a quote here.” </a:t>
            </a:r>
          </a:p>
        </p:txBody>
      </p:sp>
      <p:sp>
        <p:nvSpPr>
          <p:cNvPr id="151" name="Slide Number"/>
          <p:cNvSpPr txBox="1">
            <a:spLocks noGrp="1"/>
          </p:cNvSpPr>
          <p:nvPr>
            <p:ph type="sldNum" sz="quarter" idx="2"/>
          </p:nvPr>
        </p:nvSpPr>
        <p:spPr>
          <a:xfrm>
            <a:off x="5932518" y="6536531"/>
            <a:ext cx="322203" cy="313546"/>
          </a:xfrm>
          <a:prstGeom prst="rect">
            <a:avLst/>
          </a:prstGeom>
        </p:spPr>
        <p:txBody>
          <a:bodyPr lIns="71437" tIns="71437" rIns="71437" bIns="71437" anchor="t"/>
          <a:lstStyle>
            <a:lvl1pPr defTabSz="410766">
              <a:defRPr sz="11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2416969" y="1151930"/>
            <a:ext cx="7358063" cy="2321719"/>
          </a:xfrm>
          <a:prstGeom prst="rect">
            <a:avLst/>
          </a:prstGeom>
        </p:spPr>
        <p:txBody>
          <a:bodyPr lIns="71437" tIns="71437" rIns="71437" bIns="71437" anchor="b"/>
          <a:lstStyle>
            <a:lvl1pPr algn="ctr" defTabSz="410766">
              <a:lnSpc>
                <a:spcPct val="100000"/>
              </a:lnSpc>
              <a:defRPr sz="5600" spc="0">
                <a:latin typeface="Helvetica Neue Medium"/>
                <a:ea typeface="Helvetica Neue Medium"/>
                <a:cs typeface="Helvetica Neue Medium"/>
                <a:sym typeface="Helvetica Neue Medium"/>
              </a:defRPr>
            </a:lvl1pPr>
          </a:lstStyle>
          <a:p>
            <a:r>
              <a:t>Title Text</a:t>
            </a:r>
          </a:p>
        </p:txBody>
      </p:sp>
      <p:sp>
        <p:nvSpPr>
          <p:cNvPr id="159" name="Body Level One…"/>
          <p:cNvSpPr txBox="1">
            <a:spLocks noGrp="1"/>
          </p:cNvSpPr>
          <p:nvPr>
            <p:ph type="body" sz="quarter" idx="1"/>
          </p:nvPr>
        </p:nvSpPr>
        <p:spPr>
          <a:xfrm>
            <a:off x="2416969" y="3545086"/>
            <a:ext cx="7358063" cy="794743"/>
          </a:xfrm>
          <a:prstGeom prst="rect">
            <a:avLst/>
          </a:prstGeom>
        </p:spPr>
        <p:txBody>
          <a:bodyPr lIns="71437" tIns="71437" rIns="71437" bIns="71437"/>
          <a:lstStyle>
            <a:lvl1pPr marL="0" indent="0" algn="ctr" defTabSz="410766">
              <a:lnSpc>
                <a:spcPct val="100000"/>
              </a:lnSpc>
              <a:spcBef>
                <a:spcPts val="0"/>
              </a:spcBef>
              <a:buSzTx/>
              <a:buNone/>
              <a:defRPr sz="2600">
                <a:latin typeface="+mn-lt"/>
                <a:ea typeface="+mn-ea"/>
                <a:cs typeface="+mn-cs"/>
                <a:sym typeface="Helvetica Neue"/>
              </a:defRPr>
            </a:lvl1pPr>
            <a:lvl2pPr marL="0" indent="0" algn="ctr" defTabSz="410766">
              <a:lnSpc>
                <a:spcPct val="100000"/>
              </a:lnSpc>
              <a:spcBef>
                <a:spcPts val="0"/>
              </a:spcBef>
              <a:buSzTx/>
              <a:buNone/>
              <a:defRPr sz="2600">
                <a:latin typeface="+mn-lt"/>
                <a:ea typeface="+mn-ea"/>
                <a:cs typeface="+mn-cs"/>
                <a:sym typeface="Helvetica Neue"/>
              </a:defRPr>
            </a:lvl2pPr>
            <a:lvl3pPr marL="0" indent="0" algn="ctr" defTabSz="410766">
              <a:lnSpc>
                <a:spcPct val="100000"/>
              </a:lnSpc>
              <a:spcBef>
                <a:spcPts val="0"/>
              </a:spcBef>
              <a:buSzTx/>
              <a:buNone/>
              <a:defRPr sz="2600">
                <a:latin typeface="+mn-lt"/>
                <a:ea typeface="+mn-ea"/>
                <a:cs typeface="+mn-cs"/>
                <a:sym typeface="Helvetica Neue"/>
              </a:defRPr>
            </a:lvl3pPr>
            <a:lvl4pPr marL="0" indent="0" algn="ctr" defTabSz="410766">
              <a:lnSpc>
                <a:spcPct val="100000"/>
              </a:lnSpc>
              <a:spcBef>
                <a:spcPts val="0"/>
              </a:spcBef>
              <a:buSzTx/>
              <a:buNone/>
              <a:defRPr sz="2600">
                <a:latin typeface="+mn-lt"/>
                <a:ea typeface="+mn-ea"/>
                <a:cs typeface="+mn-cs"/>
                <a:sym typeface="Helvetica Neue"/>
              </a:defRPr>
            </a:lvl4pPr>
            <a:lvl5pPr marL="0" indent="0" algn="ctr" defTabSz="410766">
              <a:lnSpc>
                <a:spcPct val="100000"/>
              </a:lnSpc>
              <a:spcBef>
                <a:spcPts val="0"/>
              </a:spcBef>
              <a:buSzTx/>
              <a:buNone/>
              <a:defRPr sz="26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60" name="Slide Number"/>
          <p:cNvSpPr txBox="1">
            <a:spLocks noGrp="1"/>
          </p:cNvSpPr>
          <p:nvPr>
            <p:ph type="sldNum" sz="quarter" idx="2"/>
          </p:nvPr>
        </p:nvSpPr>
        <p:spPr>
          <a:xfrm>
            <a:off x="5935724" y="6536531"/>
            <a:ext cx="315791" cy="313546"/>
          </a:xfrm>
          <a:prstGeom prst="rect">
            <a:avLst/>
          </a:prstGeom>
        </p:spPr>
        <p:txBody>
          <a:bodyPr lIns="71437" tIns="71437" rIns="71437" bIns="71437" anchor="t"/>
          <a:lstStyle>
            <a:lvl1pPr defTabSz="410766">
              <a:defRPr sz="1100">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3_Title and Content">
    <p:bg>
      <p:bgPr>
        <a:solidFill>
          <a:srgbClr val="000000"/>
        </a:solidFill>
        <a:effectLst/>
      </p:bgPr>
    </p:bg>
    <p:spTree>
      <p:nvGrpSpPr>
        <p:cNvPr id="1" name=""/>
        <p:cNvGrpSpPr/>
        <p:nvPr/>
      </p:nvGrpSpPr>
      <p:grpSpPr>
        <a:xfrm>
          <a:off x="0" y="0"/>
          <a:ext cx="0" cy="0"/>
          <a:chOff x="0" y="0"/>
          <a:chExt cx="0" cy="0"/>
        </a:xfrm>
      </p:grpSpPr>
      <p:sp>
        <p:nvSpPr>
          <p:cNvPr id="167" name="Title Text"/>
          <p:cNvSpPr txBox="1">
            <a:spLocks noGrp="1"/>
          </p:cNvSpPr>
          <p:nvPr>
            <p:ph type="title"/>
          </p:nvPr>
        </p:nvSpPr>
        <p:spPr>
          <a:xfrm>
            <a:off x="838200" y="365125"/>
            <a:ext cx="10515600" cy="1325563"/>
          </a:xfrm>
          <a:prstGeom prst="rect">
            <a:avLst/>
          </a:prstGeom>
        </p:spPr>
        <p:txBody>
          <a:bodyPr lIns="91439" tIns="91439" rIns="91439" bIns="91439" anchor="ctr"/>
          <a:lstStyle>
            <a:lvl1pPr defTabSz="914400">
              <a:lnSpc>
                <a:spcPct val="90000"/>
              </a:lnSpc>
              <a:defRPr sz="4400" spc="0">
                <a:solidFill>
                  <a:srgbClr val="FFFFFF"/>
                </a:solidFill>
                <a:latin typeface="Calibri Light"/>
                <a:ea typeface="Calibri Light"/>
                <a:cs typeface="Calibri Light"/>
                <a:sym typeface="Calibri Light"/>
              </a:defRPr>
            </a:lvl1pPr>
          </a:lstStyle>
          <a:p>
            <a:r>
              <a:t>Title Text</a:t>
            </a:r>
          </a:p>
        </p:txBody>
      </p:sp>
      <p:sp>
        <p:nvSpPr>
          <p:cNvPr id="168" name="Body Level One…"/>
          <p:cNvSpPr txBox="1">
            <a:spLocks noGrp="1"/>
          </p:cNvSpPr>
          <p:nvPr>
            <p:ph type="body" idx="1"/>
          </p:nvPr>
        </p:nvSpPr>
        <p:spPr>
          <a:xfrm>
            <a:off x="838200" y="1825625"/>
            <a:ext cx="10515600" cy="4351338"/>
          </a:xfrm>
          <a:prstGeom prst="rect">
            <a:avLst/>
          </a:prstGeom>
        </p:spPr>
        <p:txBody>
          <a:bodyPr lIns="91439" tIns="91439" rIns="91439" bIns="91439"/>
          <a:lstStyle>
            <a:lvl1pPr marL="228600" indent="-228600" defTabSz="914400">
              <a:spcBef>
                <a:spcPts val="1000"/>
              </a:spcBef>
              <a:buFont typeface="Arial"/>
              <a:defRPr sz="2800">
                <a:solidFill>
                  <a:srgbClr val="FFFFFF"/>
                </a:solidFill>
                <a:latin typeface="Calibri"/>
                <a:ea typeface="Calibri"/>
                <a:cs typeface="Calibri"/>
                <a:sym typeface="Calibri"/>
              </a:defRPr>
            </a:lvl1pPr>
            <a:lvl2pPr marL="495300" indent="-266700" defTabSz="914400">
              <a:spcBef>
                <a:spcPts val="1000"/>
              </a:spcBef>
              <a:buFont typeface="Arial"/>
              <a:defRPr sz="2800">
                <a:solidFill>
                  <a:srgbClr val="FFFFFF"/>
                </a:solidFill>
                <a:latin typeface="Calibri"/>
                <a:ea typeface="Calibri"/>
                <a:cs typeface="Calibri"/>
                <a:sym typeface="Calibri"/>
              </a:defRPr>
            </a:lvl2pPr>
            <a:lvl3pPr marL="777240" indent="-320040" defTabSz="914400">
              <a:spcBef>
                <a:spcPts val="1000"/>
              </a:spcBef>
              <a:buFont typeface="Arial"/>
              <a:defRPr sz="2800">
                <a:solidFill>
                  <a:srgbClr val="FFFFFF"/>
                </a:solidFill>
                <a:latin typeface="Calibri"/>
                <a:ea typeface="Calibri"/>
                <a:cs typeface="Calibri"/>
                <a:sym typeface="Calibri"/>
              </a:defRPr>
            </a:lvl3pPr>
            <a:lvl4pPr marL="1041400" indent="-355600" defTabSz="914400">
              <a:spcBef>
                <a:spcPts val="1000"/>
              </a:spcBef>
              <a:buFont typeface="Arial"/>
              <a:defRPr sz="2800">
                <a:solidFill>
                  <a:srgbClr val="FFFFFF"/>
                </a:solidFill>
                <a:latin typeface="Calibri"/>
                <a:ea typeface="Calibri"/>
                <a:cs typeface="Calibri"/>
                <a:sym typeface="Calibri"/>
              </a:defRPr>
            </a:lvl4pPr>
            <a:lvl5pPr marL="1270000" indent="-355600" defTabSz="914400">
              <a:spcBef>
                <a:spcPts val="1000"/>
              </a:spcBef>
              <a:buFont typeface="Arial"/>
              <a:defRPr sz="2800">
                <a:solidFill>
                  <a:srgbClr val="FFFFFF"/>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9" name="Slide Number"/>
          <p:cNvSpPr txBox="1">
            <a:spLocks noGrp="1"/>
          </p:cNvSpPr>
          <p:nvPr>
            <p:ph type="sldNum" sz="quarter" idx="2"/>
          </p:nvPr>
        </p:nvSpPr>
        <p:spPr>
          <a:xfrm>
            <a:off x="10986393" y="6354248"/>
            <a:ext cx="367407" cy="369330"/>
          </a:xfrm>
          <a:prstGeom prst="rect">
            <a:avLst/>
          </a:prstGeom>
        </p:spPr>
        <p:txBody>
          <a:bodyPr lIns="91439" tIns="91439" rIns="91439" bIns="91439" anchor="ctr"/>
          <a:lstStyle>
            <a:lvl1pPr algn="r" defTabSz="914400">
              <a:defRPr sz="1200">
                <a:solidFill>
                  <a:srgbClr val="FFFFFF"/>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98411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
        <p:nvSpPr>
          <p:cNvPr id="176" name="Slide Number"/>
          <p:cNvSpPr txBox="1">
            <a:spLocks noGrp="1"/>
          </p:cNvSpPr>
          <p:nvPr>
            <p:ph type="sldNum" sz="quarter" idx="2"/>
          </p:nvPr>
        </p:nvSpPr>
        <p:spPr>
          <a:xfrm>
            <a:off x="10986393" y="6354248"/>
            <a:ext cx="367407" cy="369330"/>
          </a:xfrm>
          <a:prstGeom prst="rect">
            <a:avLst/>
          </a:prstGeom>
        </p:spPr>
        <p:txBody>
          <a:bodyPr lIns="91439" tIns="91439" rIns="91439" bIns="91439" anchor="ctr"/>
          <a:lstStyle>
            <a:lvl1pPr algn="r" defTabSz="914400">
              <a:defRPr sz="1200">
                <a:solidFill>
                  <a:srgbClr val="FFFFFF"/>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83" name="Title Text"/>
          <p:cNvSpPr txBox="1">
            <a:spLocks noGrp="1"/>
          </p:cNvSpPr>
          <p:nvPr>
            <p:ph type="title"/>
          </p:nvPr>
        </p:nvSpPr>
        <p:spPr>
          <a:xfrm>
            <a:off x="838200" y="365125"/>
            <a:ext cx="10515600" cy="1325563"/>
          </a:xfrm>
          <a:prstGeom prst="rect">
            <a:avLst/>
          </a:prstGeom>
        </p:spPr>
        <p:txBody>
          <a:bodyPr lIns="91439" tIns="91439" rIns="91439" bIns="91439" anchor="ctr"/>
          <a:lstStyle>
            <a:lvl1pPr defTabSz="914400">
              <a:lnSpc>
                <a:spcPct val="90000"/>
              </a:lnSpc>
              <a:defRPr sz="4400" spc="0">
                <a:latin typeface="Calibri Light"/>
                <a:ea typeface="Calibri Light"/>
                <a:cs typeface="Calibri Light"/>
                <a:sym typeface="Calibri Light"/>
              </a:defRPr>
            </a:lvl1pPr>
          </a:lstStyle>
          <a:p>
            <a:r>
              <a:t>Title Text</a:t>
            </a:r>
          </a:p>
        </p:txBody>
      </p:sp>
      <p:sp>
        <p:nvSpPr>
          <p:cNvPr id="184" name="Slide Number"/>
          <p:cNvSpPr txBox="1">
            <a:spLocks noGrp="1"/>
          </p:cNvSpPr>
          <p:nvPr>
            <p:ph type="sldNum" sz="quarter" idx="2"/>
          </p:nvPr>
        </p:nvSpPr>
        <p:spPr>
          <a:xfrm>
            <a:off x="10986393" y="6354248"/>
            <a:ext cx="367407"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838200" y="365125"/>
            <a:ext cx="10515600" cy="1325563"/>
          </a:xfrm>
          <a:prstGeom prst="rect">
            <a:avLst/>
          </a:prstGeom>
        </p:spPr>
        <p:txBody>
          <a:bodyPr lIns="91439" tIns="91439" rIns="91439" bIns="91439" anchor="ctr"/>
          <a:lstStyle>
            <a:lvl1pPr defTabSz="914400">
              <a:lnSpc>
                <a:spcPct val="90000"/>
              </a:lnSpc>
              <a:defRPr sz="4400" spc="0">
                <a:latin typeface="Calibri Light"/>
                <a:ea typeface="Calibri Light"/>
                <a:cs typeface="Calibri Light"/>
                <a:sym typeface="Calibri Light"/>
              </a:defRPr>
            </a:lvl1pPr>
          </a:lstStyle>
          <a:p>
            <a:r>
              <a:t>Title Text</a:t>
            </a:r>
          </a:p>
        </p:txBody>
      </p:sp>
      <p:sp>
        <p:nvSpPr>
          <p:cNvPr id="192" name="Body Level One…"/>
          <p:cNvSpPr txBox="1">
            <a:spLocks noGrp="1"/>
          </p:cNvSpPr>
          <p:nvPr>
            <p:ph type="body" idx="1"/>
          </p:nvPr>
        </p:nvSpPr>
        <p:spPr>
          <a:xfrm>
            <a:off x="838200" y="1825625"/>
            <a:ext cx="10515600" cy="4351338"/>
          </a:xfrm>
          <a:prstGeom prst="rect">
            <a:avLst/>
          </a:prstGeom>
        </p:spPr>
        <p:txBody>
          <a:bodyPr lIns="91439" tIns="91439" rIns="91439" bIns="91439"/>
          <a:lstStyle>
            <a:lvl1pPr marL="228600" indent="-228600" defTabSz="914400">
              <a:spcBef>
                <a:spcPts val="1000"/>
              </a:spcBef>
              <a:buFont typeface="Arial"/>
              <a:defRPr sz="2800">
                <a:latin typeface="Calibri"/>
                <a:ea typeface="Calibri"/>
                <a:cs typeface="Calibri"/>
                <a:sym typeface="Calibri"/>
              </a:defRPr>
            </a:lvl1pPr>
            <a:lvl2pPr marL="495300" indent="-266700" defTabSz="914400">
              <a:spcBef>
                <a:spcPts val="1000"/>
              </a:spcBef>
              <a:buFont typeface="Arial"/>
              <a:defRPr sz="2800">
                <a:latin typeface="Calibri"/>
                <a:ea typeface="Calibri"/>
                <a:cs typeface="Calibri"/>
                <a:sym typeface="Calibri"/>
              </a:defRPr>
            </a:lvl2pPr>
            <a:lvl3pPr marL="777240" indent="-320040" defTabSz="914400">
              <a:spcBef>
                <a:spcPts val="1000"/>
              </a:spcBef>
              <a:buFont typeface="Arial"/>
              <a:defRPr sz="2800">
                <a:latin typeface="Calibri"/>
                <a:ea typeface="Calibri"/>
                <a:cs typeface="Calibri"/>
                <a:sym typeface="Calibri"/>
              </a:defRPr>
            </a:lvl3pPr>
            <a:lvl4pPr marL="1041400" indent="-355600" defTabSz="914400">
              <a:spcBef>
                <a:spcPts val="1000"/>
              </a:spcBef>
              <a:buFont typeface="Arial"/>
              <a:defRPr sz="2800">
                <a:latin typeface="Calibri"/>
                <a:ea typeface="Calibri"/>
                <a:cs typeface="Calibri"/>
                <a:sym typeface="Calibri"/>
              </a:defRPr>
            </a:lvl4pPr>
            <a:lvl5pPr marL="1270000" indent="-355600" defTabSz="914400">
              <a:spcBef>
                <a:spcPts val="1000"/>
              </a:spcBef>
              <a:buFont typeface="Arial"/>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0986393" y="6354248"/>
            <a:ext cx="367407"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838200" y="365125"/>
            <a:ext cx="10515600" cy="1325563"/>
          </a:xfrm>
          <a:prstGeom prst="rect">
            <a:avLst/>
          </a:prstGeom>
        </p:spPr>
        <p:txBody>
          <a:bodyPr lIns="91439" tIns="91439" rIns="91439" bIns="91439" anchor="ctr"/>
          <a:lstStyle>
            <a:lvl1pPr defTabSz="914400">
              <a:lnSpc>
                <a:spcPct val="90000"/>
              </a:lnSpc>
              <a:defRPr sz="4400" spc="0">
                <a:latin typeface="Calibri Light"/>
                <a:ea typeface="Calibri Light"/>
                <a:cs typeface="Calibri Light"/>
                <a:sym typeface="Calibri Light"/>
              </a:defRPr>
            </a:lvl1pPr>
          </a:lstStyle>
          <a:p>
            <a:r>
              <a:t>Title Text</a:t>
            </a:r>
          </a:p>
        </p:txBody>
      </p:sp>
      <p:sp>
        <p:nvSpPr>
          <p:cNvPr id="201" name="Body Level One…"/>
          <p:cNvSpPr txBox="1">
            <a:spLocks noGrp="1"/>
          </p:cNvSpPr>
          <p:nvPr>
            <p:ph type="body" idx="1"/>
          </p:nvPr>
        </p:nvSpPr>
        <p:spPr>
          <a:xfrm>
            <a:off x="838200" y="1825625"/>
            <a:ext cx="10515600" cy="4351338"/>
          </a:xfrm>
          <a:prstGeom prst="rect">
            <a:avLst/>
          </a:prstGeom>
        </p:spPr>
        <p:txBody>
          <a:bodyPr lIns="91439" tIns="91439" rIns="91439" bIns="91439"/>
          <a:lstStyle>
            <a:lvl1pPr marL="228600" indent="-228600" defTabSz="914400">
              <a:spcBef>
                <a:spcPts val="1000"/>
              </a:spcBef>
              <a:buFont typeface="Arial"/>
              <a:defRPr sz="2800">
                <a:latin typeface="Calibri"/>
                <a:ea typeface="Calibri"/>
                <a:cs typeface="Calibri"/>
                <a:sym typeface="Calibri"/>
              </a:defRPr>
            </a:lvl1pPr>
            <a:lvl2pPr marL="495300" indent="-266700" defTabSz="914400">
              <a:spcBef>
                <a:spcPts val="1000"/>
              </a:spcBef>
              <a:buFont typeface="Arial"/>
              <a:defRPr sz="2800">
                <a:latin typeface="Calibri"/>
                <a:ea typeface="Calibri"/>
                <a:cs typeface="Calibri"/>
                <a:sym typeface="Calibri"/>
              </a:defRPr>
            </a:lvl2pPr>
            <a:lvl3pPr marL="777240" indent="-320040" defTabSz="914400">
              <a:spcBef>
                <a:spcPts val="1000"/>
              </a:spcBef>
              <a:buFont typeface="Arial"/>
              <a:defRPr sz="2800">
                <a:latin typeface="Calibri"/>
                <a:ea typeface="Calibri"/>
                <a:cs typeface="Calibri"/>
                <a:sym typeface="Calibri"/>
              </a:defRPr>
            </a:lvl3pPr>
            <a:lvl4pPr marL="1041400" indent="-355600" defTabSz="914400">
              <a:spcBef>
                <a:spcPts val="1000"/>
              </a:spcBef>
              <a:buFont typeface="Arial"/>
              <a:defRPr sz="2800">
                <a:latin typeface="Calibri"/>
                <a:ea typeface="Calibri"/>
                <a:cs typeface="Calibri"/>
                <a:sym typeface="Calibri"/>
              </a:defRPr>
            </a:lvl4pPr>
            <a:lvl5pPr marL="1270000" indent="-355600" defTabSz="914400">
              <a:spcBef>
                <a:spcPts val="1000"/>
              </a:spcBef>
              <a:buFont typeface="Arial"/>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xfrm>
            <a:off x="10986393" y="6354248"/>
            <a:ext cx="367407"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838200" y="365125"/>
            <a:ext cx="10515600" cy="1325563"/>
          </a:xfrm>
          <a:prstGeom prst="rect">
            <a:avLst/>
          </a:prstGeom>
        </p:spPr>
        <p:txBody>
          <a:bodyPr lIns="91439" tIns="91439" rIns="91439" bIns="91439" anchor="ctr"/>
          <a:lstStyle>
            <a:lvl1pPr defTabSz="914400">
              <a:lnSpc>
                <a:spcPct val="90000"/>
              </a:lnSpc>
              <a:defRPr sz="4400" spc="0">
                <a:latin typeface="Calibri Light"/>
                <a:ea typeface="Calibri Light"/>
                <a:cs typeface="Calibri Light"/>
                <a:sym typeface="Calibri Light"/>
              </a:defRPr>
            </a:lvl1pPr>
          </a:lstStyle>
          <a:p>
            <a:r>
              <a:t>Title Text</a:t>
            </a:r>
          </a:p>
        </p:txBody>
      </p:sp>
      <p:sp>
        <p:nvSpPr>
          <p:cNvPr id="210" name="Slide Number"/>
          <p:cNvSpPr txBox="1">
            <a:spLocks noGrp="1"/>
          </p:cNvSpPr>
          <p:nvPr>
            <p:ph type="sldNum" sz="quarter" idx="2"/>
          </p:nvPr>
        </p:nvSpPr>
        <p:spPr>
          <a:xfrm>
            <a:off x="10986393" y="6354248"/>
            <a:ext cx="367407"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7" name="Title Text"/>
          <p:cNvSpPr txBox="1">
            <a:spLocks noGrp="1"/>
          </p:cNvSpPr>
          <p:nvPr>
            <p:ph type="title"/>
          </p:nvPr>
        </p:nvSpPr>
        <p:spPr>
          <a:xfrm>
            <a:off x="838200" y="365125"/>
            <a:ext cx="10515600" cy="1325563"/>
          </a:xfrm>
          <a:prstGeom prst="rect">
            <a:avLst/>
          </a:prstGeom>
        </p:spPr>
        <p:txBody>
          <a:bodyPr lIns="91439" tIns="91439" rIns="91439" bIns="91439" anchor="ctr"/>
          <a:lstStyle>
            <a:lvl1pPr defTabSz="914400">
              <a:lnSpc>
                <a:spcPct val="90000"/>
              </a:lnSpc>
              <a:defRPr sz="4400" spc="0">
                <a:latin typeface="Calibri Light"/>
                <a:ea typeface="Calibri Light"/>
                <a:cs typeface="Calibri Light"/>
                <a:sym typeface="Calibri Light"/>
              </a:defRPr>
            </a:lvl1pPr>
          </a:lstStyle>
          <a:p>
            <a:r>
              <a:t>Title Text</a:t>
            </a:r>
          </a:p>
        </p:txBody>
      </p:sp>
      <p:sp>
        <p:nvSpPr>
          <p:cNvPr id="218" name="Body Level One…"/>
          <p:cNvSpPr txBox="1">
            <a:spLocks noGrp="1"/>
          </p:cNvSpPr>
          <p:nvPr>
            <p:ph type="body" idx="1"/>
          </p:nvPr>
        </p:nvSpPr>
        <p:spPr>
          <a:xfrm>
            <a:off x="838200" y="1825625"/>
            <a:ext cx="10515600" cy="4351338"/>
          </a:xfrm>
          <a:prstGeom prst="rect">
            <a:avLst/>
          </a:prstGeom>
        </p:spPr>
        <p:txBody>
          <a:bodyPr lIns="91439" tIns="91439" rIns="91439" bIns="91439"/>
          <a:lstStyle>
            <a:lvl1pPr marL="228600" indent="-228600" defTabSz="914400">
              <a:spcBef>
                <a:spcPts val="1000"/>
              </a:spcBef>
              <a:buFont typeface="Arial"/>
              <a:defRPr sz="2800">
                <a:latin typeface="Calibri"/>
                <a:ea typeface="Calibri"/>
                <a:cs typeface="Calibri"/>
                <a:sym typeface="Calibri"/>
              </a:defRPr>
            </a:lvl1pPr>
            <a:lvl2pPr marL="495300" indent="-266700" defTabSz="914400">
              <a:spcBef>
                <a:spcPts val="1000"/>
              </a:spcBef>
              <a:buFont typeface="Arial"/>
              <a:defRPr sz="2800">
                <a:latin typeface="Calibri"/>
                <a:ea typeface="Calibri"/>
                <a:cs typeface="Calibri"/>
                <a:sym typeface="Calibri"/>
              </a:defRPr>
            </a:lvl2pPr>
            <a:lvl3pPr marL="777240" indent="-320040" defTabSz="914400">
              <a:spcBef>
                <a:spcPts val="1000"/>
              </a:spcBef>
              <a:buFont typeface="Arial"/>
              <a:defRPr sz="2800">
                <a:latin typeface="Calibri"/>
                <a:ea typeface="Calibri"/>
                <a:cs typeface="Calibri"/>
                <a:sym typeface="Calibri"/>
              </a:defRPr>
            </a:lvl3pPr>
            <a:lvl4pPr marL="1041400" indent="-355600" defTabSz="914400">
              <a:spcBef>
                <a:spcPts val="1000"/>
              </a:spcBef>
              <a:buFont typeface="Arial"/>
              <a:defRPr sz="2800">
                <a:latin typeface="Calibri"/>
                <a:ea typeface="Calibri"/>
                <a:cs typeface="Calibri"/>
                <a:sym typeface="Calibri"/>
              </a:defRPr>
            </a:lvl4pPr>
            <a:lvl5pPr marL="1270000" indent="-355600" defTabSz="914400">
              <a:spcBef>
                <a:spcPts val="1000"/>
              </a:spcBef>
              <a:buFont typeface="Arial"/>
              <a:defRPr sz="2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xfrm>
            <a:off x="10986393" y="6354248"/>
            <a:ext cx="367407" cy="369330"/>
          </a:xfrm>
          <a:prstGeom prst="rect">
            <a:avLst/>
          </a:prstGeom>
        </p:spPr>
        <p:txBody>
          <a:bodyPr lIns="91439" tIns="91439" rIns="91439" bIns="91439" anchor="ctr"/>
          <a:lstStyle>
            <a:lvl1pPr algn="r" defTabSz="914400">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26" name="Title Text"/>
          <p:cNvSpPr txBox="1">
            <a:spLocks noGrp="1"/>
          </p:cNvSpPr>
          <p:nvPr>
            <p:ph type="title"/>
          </p:nvPr>
        </p:nvSpPr>
        <p:spPr>
          <a:xfrm>
            <a:off x="2416969" y="2268141"/>
            <a:ext cx="7358063" cy="2321719"/>
          </a:xfrm>
          <a:prstGeom prst="rect">
            <a:avLst/>
          </a:prstGeom>
        </p:spPr>
        <p:txBody>
          <a:bodyPr lIns="71437" tIns="71437" rIns="71437" bIns="71437" anchor="ctr"/>
          <a:lstStyle>
            <a:lvl1pPr algn="ctr" defTabSz="410766">
              <a:lnSpc>
                <a:spcPct val="100000"/>
              </a:lnSpc>
              <a:defRPr sz="5600" spc="0">
                <a:latin typeface="Helvetica Neue Medium"/>
                <a:ea typeface="Helvetica Neue Medium"/>
                <a:cs typeface="Helvetica Neue Medium"/>
                <a:sym typeface="Helvetica Neue Medium"/>
              </a:defRPr>
            </a:lvl1pPr>
          </a:lstStyle>
          <a:p>
            <a:r>
              <a:t>Title Text</a:t>
            </a:r>
          </a:p>
        </p:txBody>
      </p:sp>
      <p:sp>
        <p:nvSpPr>
          <p:cNvPr id="227" name="Slide Number"/>
          <p:cNvSpPr txBox="1">
            <a:spLocks noGrp="1"/>
          </p:cNvSpPr>
          <p:nvPr>
            <p:ph type="sldNum" sz="quarter" idx="2"/>
          </p:nvPr>
        </p:nvSpPr>
        <p:spPr>
          <a:xfrm>
            <a:off x="5932518" y="6536531"/>
            <a:ext cx="322203" cy="313546"/>
          </a:xfrm>
          <a:prstGeom prst="rect">
            <a:avLst/>
          </a:prstGeom>
        </p:spPr>
        <p:txBody>
          <a:bodyPr lIns="71437" tIns="71437" rIns="71437" bIns="71437" anchor="t"/>
          <a:lstStyle>
            <a:lvl1pPr defTabSz="410766">
              <a:defRPr sz="11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69224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51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67052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79443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64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6/15/23</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6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6/15/23</a:t>
            </a:fld>
            <a:endParaRPr lang="en-US"/>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256754"/>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2pPr>
              <a:buSzPct val="100000"/>
            </a:lvl2pPr>
            <a:lvl3pPr>
              <a:buSzPct val="100000"/>
            </a:lvl3pPr>
            <a:lvl4pPr>
              <a:buSzPct val="100000"/>
            </a:lvl4pPr>
            <a:lvl5pPr>
              <a:buSzPct val="100000"/>
            </a:lvl5p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5971049" y="6486708"/>
            <a:ext cx="243656" cy="241092"/>
          </a:xfrm>
          <a:prstGeom prst="rect">
            <a:avLst/>
          </a:prstGeom>
          <a:ln w="12700">
            <a:miter lim="400000"/>
          </a:ln>
        </p:spPr>
        <p:txBody>
          <a:bodyPr wrap="none" lIns="50800" tIns="50800" rIns="50800" bIns="50800" anchor="b">
            <a:spAutoFit/>
          </a:bodyPr>
          <a:lstStyle>
            <a:lvl1pPr defTabSz="292100">
              <a:defRPr sz="9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674" r:id="rId12"/>
    <p:sldLayoutId id="2147483675" r:id="rId13"/>
    <p:sldLayoutId id="2147483676" r:id="rId14"/>
    <p:sldLayoutId id="2147483677" r:id="rId15"/>
    <p:sldLayoutId id="2147483948" r:id="rId16"/>
    <p:sldLayoutId id="2147483949" r:id="rId17"/>
    <p:sldLayoutId id="2147483950" r:id="rId18"/>
    <p:sldLayoutId id="2147483951" r:id="rId19"/>
    <p:sldLayoutId id="2147483952" r:id="rId20"/>
    <p:sldLayoutId id="2147483953" r:id="rId21"/>
    <p:sldLayoutId id="2147483954" r:id="rId22"/>
    <p:sldLayoutId id="2147483955" r:id="rId23"/>
    <p:sldLayoutId id="2147483956" r:id="rId24"/>
    <p:sldLayoutId id="2147483957" r:id="rId25"/>
  </p:sldLayoutIdLst>
  <p:transition spd="med"/>
  <p:txStyles>
    <p:titleStyle>
      <a:lvl1pPr marL="0" marR="0" indent="0" algn="l" defTabSz="1219169" latinLnBrk="0">
        <a:lnSpc>
          <a:spcPct val="80000"/>
        </a:lnSpc>
        <a:spcBef>
          <a:spcPts val="0"/>
        </a:spcBef>
        <a:spcAft>
          <a:spcPts val="0"/>
        </a:spcAft>
        <a:buClrTx/>
        <a:buSzTx/>
        <a:buFontTx/>
        <a:buNone/>
        <a:tabLst/>
        <a:defRPr sz="4250" b="0" i="0" u="none" strike="noStrike" cap="none" spc="-85" baseline="0">
          <a:solidFill>
            <a:srgbClr val="000000"/>
          </a:solidFill>
          <a:uFillTx/>
          <a:latin typeface="Avenir Heavy"/>
          <a:ea typeface="Avenir Heavy"/>
          <a:cs typeface="Avenir Heavy"/>
          <a:sym typeface="Avenir Heavy"/>
        </a:defRPr>
      </a:lvl1pPr>
      <a:lvl2pPr marL="0" marR="0" indent="228600" algn="l" defTabSz="1219169" latinLnBrk="0">
        <a:lnSpc>
          <a:spcPct val="80000"/>
        </a:lnSpc>
        <a:spcBef>
          <a:spcPts val="0"/>
        </a:spcBef>
        <a:spcAft>
          <a:spcPts val="0"/>
        </a:spcAft>
        <a:buClrTx/>
        <a:buSzTx/>
        <a:buFontTx/>
        <a:buNone/>
        <a:tabLst/>
        <a:defRPr sz="4250" b="0" i="0" u="none" strike="noStrike" cap="none" spc="-85" baseline="0">
          <a:solidFill>
            <a:srgbClr val="000000"/>
          </a:solidFill>
          <a:uFillTx/>
          <a:latin typeface="Avenir Heavy"/>
          <a:ea typeface="Avenir Heavy"/>
          <a:cs typeface="Avenir Heavy"/>
          <a:sym typeface="Avenir Heavy"/>
        </a:defRPr>
      </a:lvl2pPr>
      <a:lvl3pPr marL="0" marR="0" indent="457200" algn="l" defTabSz="1219169" latinLnBrk="0">
        <a:lnSpc>
          <a:spcPct val="80000"/>
        </a:lnSpc>
        <a:spcBef>
          <a:spcPts val="0"/>
        </a:spcBef>
        <a:spcAft>
          <a:spcPts val="0"/>
        </a:spcAft>
        <a:buClrTx/>
        <a:buSzTx/>
        <a:buFontTx/>
        <a:buNone/>
        <a:tabLst/>
        <a:defRPr sz="4250" b="0" i="0" u="none" strike="noStrike" cap="none" spc="-85" baseline="0">
          <a:solidFill>
            <a:srgbClr val="000000"/>
          </a:solidFill>
          <a:uFillTx/>
          <a:latin typeface="Avenir Heavy"/>
          <a:ea typeface="Avenir Heavy"/>
          <a:cs typeface="Avenir Heavy"/>
          <a:sym typeface="Avenir Heavy"/>
        </a:defRPr>
      </a:lvl3pPr>
      <a:lvl4pPr marL="0" marR="0" indent="685800" algn="l" defTabSz="1219169" latinLnBrk="0">
        <a:lnSpc>
          <a:spcPct val="80000"/>
        </a:lnSpc>
        <a:spcBef>
          <a:spcPts val="0"/>
        </a:spcBef>
        <a:spcAft>
          <a:spcPts val="0"/>
        </a:spcAft>
        <a:buClrTx/>
        <a:buSzTx/>
        <a:buFontTx/>
        <a:buNone/>
        <a:tabLst/>
        <a:defRPr sz="4250" b="0" i="0" u="none" strike="noStrike" cap="none" spc="-85" baseline="0">
          <a:solidFill>
            <a:srgbClr val="000000"/>
          </a:solidFill>
          <a:uFillTx/>
          <a:latin typeface="Avenir Heavy"/>
          <a:ea typeface="Avenir Heavy"/>
          <a:cs typeface="Avenir Heavy"/>
          <a:sym typeface="Avenir Heavy"/>
        </a:defRPr>
      </a:lvl4pPr>
      <a:lvl5pPr marL="0" marR="0" indent="914400" algn="l" defTabSz="1219169" latinLnBrk="0">
        <a:lnSpc>
          <a:spcPct val="80000"/>
        </a:lnSpc>
        <a:spcBef>
          <a:spcPts val="0"/>
        </a:spcBef>
        <a:spcAft>
          <a:spcPts val="0"/>
        </a:spcAft>
        <a:buClrTx/>
        <a:buSzTx/>
        <a:buFontTx/>
        <a:buNone/>
        <a:tabLst/>
        <a:defRPr sz="4250" b="0" i="0" u="none" strike="noStrike" cap="none" spc="-85" baseline="0">
          <a:solidFill>
            <a:srgbClr val="000000"/>
          </a:solidFill>
          <a:uFillTx/>
          <a:latin typeface="Avenir Heavy"/>
          <a:ea typeface="Avenir Heavy"/>
          <a:cs typeface="Avenir Heavy"/>
          <a:sym typeface="Avenir Heavy"/>
        </a:defRPr>
      </a:lvl5pPr>
      <a:lvl6pPr marL="0" marR="0" indent="1143000" algn="l" defTabSz="1219169" latinLnBrk="0">
        <a:lnSpc>
          <a:spcPct val="80000"/>
        </a:lnSpc>
        <a:spcBef>
          <a:spcPts val="0"/>
        </a:spcBef>
        <a:spcAft>
          <a:spcPts val="0"/>
        </a:spcAft>
        <a:buClrTx/>
        <a:buSzTx/>
        <a:buFontTx/>
        <a:buNone/>
        <a:tabLst/>
        <a:defRPr sz="4250" b="0" i="0" u="none" strike="noStrike" cap="none" spc="-85" baseline="0">
          <a:solidFill>
            <a:srgbClr val="000000"/>
          </a:solidFill>
          <a:uFillTx/>
          <a:latin typeface="Avenir Heavy"/>
          <a:ea typeface="Avenir Heavy"/>
          <a:cs typeface="Avenir Heavy"/>
          <a:sym typeface="Avenir Heavy"/>
        </a:defRPr>
      </a:lvl6pPr>
      <a:lvl7pPr marL="0" marR="0" indent="1371600" algn="l" defTabSz="1219169" latinLnBrk="0">
        <a:lnSpc>
          <a:spcPct val="80000"/>
        </a:lnSpc>
        <a:spcBef>
          <a:spcPts val="0"/>
        </a:spcBef>
        <a:spcAft>
          <a:spcPts val="0"/>
        </a:spcAft>
        <a:buClrTx/>
        <a:buSzTx/>
        <a:buFontTx/>
        <a:buNone/>
        <a:tabLst/>
        <a:defRPr sz="4250" b="0" i="0" u="none" strike="noStrike" cap="none" spc="-85" baseline="0">
          <a:solidFill>
            <a:srgbClr val="000000"/>
          </a:solidFill>
          <a:uFillTx/>
          <a:latin typeface="Avenir Heavy"/>
          <a:ea typeface="Avenir Heavy"/>
          <a:cs typeface="Avenir Heavy"/>
          <a:sym typeface="Avenir Heavy"/>
        </a:defRPr>
      </a:lvl7pPr>
      <a:lvl8pPr marL="0" marR="0" indent="1600200" algn="l" defTabSz="1219169" latinLnBrk="0">
        <a:lnSpc>
          <a:spcPct val="80000"/>
        </a:lnSpc>
        <a:spcBef>
          <a:spcPts val="0"/>
        </a:spcBef>
        <a:spcAft>
          <a:spcPts val="0"/>
        </a:spcAft>
        <a:buClrTx/>
        <a:buSzTx/>
        <a:buFontTx/>
        <a:buNone/>
        <a:tabLst/>
        <a:defRPr sz="4250" b="0" i="0" u="none" strike="noStrike" cap="none" spc="-85" baseline="0">
          <a:solidFill>
            <a:srgbClr val="000000"/>
          </a:solidFill>
          <a:uFillTx/>
          <a:latin typeface="Avenir Heavy"/>
          <a:ea typeface="Avenir Heavy"/>
          <a:cs typeface="Avenir Heavy"/>
          <a:sym typeface="Avenir Heavy"/>
        </a:defRPr>
      </a:lvl8pPr>
      <a:lvl9pPr marL="0" marR="0" indent="1828800" algn="l" defTabSz="1219169" latinLnBrk="0">
        <a:lnSpc>
          <a:spcPct val="80000"/>
        </a:lnSpc>
        <a:spcBef>
          <a:spcPts val="0"/>
        </a:spcBef>
        <a:spcAft>
          <a:spcPts val="0"/>
        </a:spcAft>
        <a:buClrTx/>
        <a:buSzTx/>
        <a:buFontTx/>
        <a:buNone/>
        <a:tabLst/>
        <a:defRPr sz="4250" b="0" i="0" u="none" strike="noStrike" cap="none" spc="-85" baseline="0">
          <a:solidFill>
            <a:srgbClr val="000000"/>
          </a:solidFill>
          <a:uFillTx/>
          <a:latin typeface="Avenir Heavy"/>
          <a:ea typeface="Avenir Heavy"/>
          <a:cs typeface="Avenir Heavy"/>
          <a:sym typeface="Avenir Heavy"/>
        </a:defRPr>
      </a:lvl9pPr>
    </p:titleStyle>
    <p:bodyStyle>
      <a:lvl1pPr marL="304800" marR="0" indent="-304800" algn="l" defTabSz="1219169" latinLnBrk="0">
        <a:lnSpc>
          <a:spcPct val="90000"/>
        </a:lnSpc>
        <a:spcBef>
          <a:spcPts val="2250"/>
        </a:spcBef>
        <a:spcAft>
          <a:spcPts val="0"/>
        </a:spcAft>
        <a:buClrTx/>
        <a:buSzPct val="100000"/>
        <a:buFontTx/>
        <a:buChar char="•"/>
        <a:tabLst/>
        <a:defRPr sz="2400" b="0" i="0" u="none" strike="noStrike" cap="none" spc="0" baseline="0">
          <a:solidFill>
            <a:srgbClr val="000000"/>
          </a:solidFill>
          <a:uFillTx/>
          <a:latin typeface="Avenir Book"/>
          <a:ea typeface="Avenir Book"/>
          <a:cs typeface="Avenir Book"/>
          <a:sym typeface="Avenir Book"/>
        </a:defRPr>
      </a:lvl1pPr>
      <a:lvl2pPr marL="6096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venir Book"/>
          <a:ea typeface="Avenir Book"/>
          <a:cs typeface="Avenir Book"/>
          <a:sym typeface="Avenir Book"/>
        </a:defRPr>
      </a:lvl2pPr>
      <a:lvl3pPr marL="9144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venir Book"/>
          <a:ea typeface="Avenir Book"/>
          <a:cs typeface="Avenir Book"/>
          <a:sym typeface="Avenir Book"/>
        </a:defRPr>
      </a:lvl3pPr>
      <a:lvl4pPr marL="12192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venir Book"/>
          <a:ea typeface="Avenir Book"/>
          <a:cs typeface="Avenir Book"/>
          <a:sym typeface="Avenir Book"/>
        </a:defRPr>
      </a:lvl4pPr>
      <a:lvl5pPr marL="15240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venir Book"/>
          <a:ea typeface="Avenir Book"/>
          <a:cs typeface="Avenir Book"/>
          <a:sym typeface="Avenir Book"/>
        </a:defRPr>
      </a:lvl5pPr>
      <a:lvl6pPr marL="18288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venir Book"/>
          <a:ea typeface="Avenir Book"/>
          <a:cs typeface="Avenir Book"/>
          <a:sym typeface="Avenir Book"/>
        </a:defRPr>
      </a:lvl6pPr>
      <a:lvl7pPr marL="21336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venir Book"/>
          <a:ea typeface="Avenir Book"/>
          <a:cs typeface="Avenir Book"/>
          <a:sym typeface="Avenir Book"/>
        </a:defRPr>
      </a:lvl7pPr>
      <a:lvl8pPr marL="24384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venir Book"/>
          <a:ea typeface="Avenir Book"/>
          <a:cs typeface="Avenir Book"/>
          <a:sym typeface="Avenir Book"/>
        </a:defRPr>
      </a:lvl8pPr>
      <a:lvl9pPr marL="27432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venir Book"/>
          <a:ea typeface="Avenir Book"/>
          <a:cs typeface="Avenir Book"/>
          <a:sym typeface="Avenir Book"/>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3.m4a"/><Relationship Id="rId7" Type="http://schemas.openxmlformats.org/officeDocument/2006/relationships/image" Target="../media/image4.tif"/><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2.png"/><Relationship Id="rId5" Type="http://schemas.openxmlformats.org/officeDocument/2006/relationships/notesSlide" Target="../notesSlides/notesSlide3.xml"/><Relationship Id="rId10" Type="http://schemas.openxmlformats.org/officeDocument/2006/relationships/image" Target="../media/image7.png"/><Relationship Id="rId4" Type="http://schemas.openxmlformats.org/officeDocument/2006/relationships/slideLayout" Target="../slideLayouts/slideLayout30.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6.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9.m4a"/><Relationship Id="rId7" Type="http://schemas.openxmlformats.org/officeDocument/2006/relationships/image" Target="../media/image4.tif"/><Relationship Id="rId2" Type="http://schemas.microsoft.com/office/2007/relationships/media" Target="../media/media9.m4a"/><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2.png"/><Relationship Id="rId5" Type="http://schemas.openxmlformats.org/officeDocument/2006/relationships/notesSlide" Target="../notesSlides/notesSlide9.xml"/><Relationship Id="rId10" Type="http://schemas.openxmlformats.org/officeDocument/2006/relationships/image" Target="../media/image7.png"/><Relationship Id="rId4" Type="http://schemas.openxmlformats.org/officeDocument/2006/relationships/slideLayout" Target="../slideLayouts/slideLayout30.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60802A-CB0A-468C-B8E5-6F426F84F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71135" y="1599756"/>
            <a:ext cx="8470898" cy="1625163"/>
          </a:xfrm>
        </p:spPr>
        <p:txBody>
          <a:bodyPr>
            <a:normAutofit fontScale="90000"/>
          </a:bodyPr>
          <a:lstStyle/>
          <a:p>
            <a:pPr algn="ctr"/>
            <a:r>
              <a:rPr lang="en-US"/>
              <a:t>Quality Assessment and Communicating Student Learning</a:t>
            </a:r>
          </a:p>
        </p:txBody>
      </p:sp>
      <p:sp>
        <p:nvSpPr>
          <p:cNvPr id="3" name="Subtitle 2"/>
          <p:cNvSpPr>
            <a:spLocks noGrp="1"/>
          </p:cNvSpPr>
          <p:nvPr>
            <p:ph type="subTitle" idx="1"/>
          </p:nvPr>
        </p:nvSpPr>
        <p:spPr>
          <a:xfrm>
            <a:off x="3992034" y="3635229"/>
            <a:ext cx="5943599" cy="746640"/>
          </a:xfrm>
        </p:spPr>
        <p:txBody>
          <a:bodyPr vert="horz" lIns="91440" tIns="45720" rIns="91440" bIns="45720" rtlCol="0" anchor="t">
            <a:normAutofit fontScale="92500" lnSpcReduction="20000"/>
          </a:bodyPr>
          <a:lstStyle/>
          <a:p>
            <a:pPr algn="ctr"/>
            <a:endParaRPr lang="en-US"/>
          </a:p>
          <a:p>
            <a:r>
              <a:rPr lang="en-US">
                <a:ea typeface="Calibri"/>
                <a:cs typeface="Calibri"/>
              </a:rPr>
              <a:t>Part 10</a:t>
            </a:r>
            <a:endParaRPr lang="en-US"/>
          </a:p>
        </p:txBody>
      </p:sp>
      <p:cxnSp>
        <p:nvCxnSpPr>
          <p:cNvPr id="10" name="Straight Connector 9">
            <a:extLst>
              <a:ext uri="{FF2B5EF4-FFF2-40B4-BE49-F238E27FC236}">
                <a16:creationId xmlns:a16="http://schemas.microsoft.com/office/drawing/2014/main" id="{F37ABF8F-2936-429C-ACD7-A6BD50E44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3658" y="3469192"/>
            <a:ext cx="0" cy="131078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5" descr="Logo&#10;&#10;Description automatically generated">
            <a:extLst>
              <a:ext uri="{FF2B5EF4-FFF2-40B4-BE49-F238E27FC236}">
                <a16:creationId xmlns:a16="http://schemas.microsoft.com/office/drawing/2014/main" id="{ACFA9490-E8EC-FAC4-9103-0272DA8A345E}"/>
              </a:ext>
            </a:extLst>
          </p:cNvPr>
          <p:cNvPicPr>
            <a:picLocks noChangeAspect="1"/>
          </p:cNvPicPr>
          <p:nvPr/>
        </p:nvPicPr>
        <p:blipFill>
          <a:blip r:embed="rId5"/>
          <a:stretch>
            <a:fillRect/>
          </a:stretch>
        </p:blipFill>
        <p:spPr>
          <a:xfrm>
            <a:off x="6354233" y="3555936"/>
            <a:ext cx="3452283" cy="910293"/>
          </a:xfrm>
          <a:prstGeom prst="rect">
            <a:avLst/>
          </a:prstGeom>
        </p:spPr>
      </p:pic>
      <p:pic>
        <p:nvPicPr>
          <p:cNvPr id="6" name="Audio 5">
            <a:hlinkClick r:id="" action="ppaction://media"/>
            <a:extLst>
              <a:ext uri="{FF2B5EF4-FFF2-40B4-BE49-F238E27FC236}">
                <a16:creationId xmlns:a16="http://schemas.microsoft.com/office/drawing/2014/main" id="{5EB56F02-6F13-3173-CCF5-0DF06DBE3E2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83915915"/>
      </p:ext>
    </p:extLst>
  </p:cSld>
  <p:clrMapOvr>
    <a:masterClrMapping/>
  </p:clrMapOvr>
  <mc:AlternateContent xmlns:mc="http://schemas.openxmlformats.org/markup-compatibility/2006">
    <mc:Choice xmlns:p14="http://schemas.microsoft.com/office/powerpoint/2010/main" Requires="p14">
      <p:transition spd="slow" p14:dur="2000" advTm="6756"/>
    </mc:Choice>
    <mc:Fallback>
      <p:transition spd="slow" advTm="67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92" name="Rectangle 9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ro Light"/>
              <a:ea typeface="+mn-ea"/>
              <a:cs typeface="+mn-cs"/>
            </a:endParaRPr>
          </a:p>
        </p:txBody>
      </p:sp>
      <p:sp>
        <p:nvSpPr>
          <p:cNvPr id="2" name="Title 1">
            <a:extLst>
              <a:ext uri="{FF2B5EF4-FFF2-40B4-BE49-F238E27FC236}">
                <a16:creationId xmlns:a16="http://schemas.microsoft.com/office/drawing/2014/main" id="{BA4C252D-557C-F5E7-ACDE-0F929FD70270}"/>
              </a:ext>
            </a:extLst>
          </p:cNvPr>
          <p:cNvSpPr>
            <a:spLocks noGrp="1"/>
          </p:cNvSpPr>
          <p:nvPr>
            <p:ph type="title"/>
          </p:nvPr>
        </p:nvSpPr>
        <p:spPr>
          <a:xfrm>
            <a:off x="5152238" y="895440"/>
            <a:ext cx="6125361" cy="1560083"/>
          </a:xfrm>
        </p:spPr>
        <p:txBody>
          <a:bodyPr vert="horz" lIns="91440" tIns="45720" rIns="91440" bIns="45720" rtlCol="0" anchor="b">
            <a:normAutofit/>
          </a:bodyPr>
          <a:lstStyle/>
          <a:p>
            <a:pPr>
              <a:lnSpc>
                <a:spcPct val="100000"/>
              </a:lnSpc>
            </a:pPr>
            <a:r>
              <a:rPr lang="en-US" sz="4400" kern="1200" cap="none" spc="0">
                <a:solidFill>
                  <a:schemeClr val="tx2"/>
                </a:solidFill>
                <a:latin typeface="+mj-lt"/>
                <a:ea typeface="+mj-ea"/>
                <a:cs typeface="+mj-cs"/>
              </a:rPr>
              <a:t>PAUSE</a:t>
            </a:r>
          </a:p>
        </p:txBody>
      </p:sp>
      <p:pic>
        <p:nvPicPr>
          <p:cNvPr id="6" name="Picture 6" descr="A picture containing gauge&#10;&#10;Description automatically generated">
            <a:extLst>
              <a:ext uri="{FF2B5EF4-FFF2-40B4-BE49-F238E27FC236}">
                <a16:creationId xmlns:a16="http://schemas.microsoft.com/office/drawing/2014/main" id="{33217D65-2063-1852-8FF5-17EF2182E6E7}"/>
              </a:ext>
            </a:extLst>
          </p:cNvPr>
          <p:cNvPicPr>
            <a:picLocks noGrp="1" noChangeAspect="1"/>
          </p:cNvPicPr>
          <p:nvPr>
            <p:ph idx="1"/>
          </p:nvPr>
        </p:nvPicPr>
        <p:blipFill rotWithShape="1">
          <a:blip r:embed="rId5"/>
          <a:srcRect l="24850" r="37429" b="1"/>
          <a:stretch/>
        </p:blipFill>
        <p:spPr>
          <a:xfrm>
            <a:off x="1" y="-16591"/>
            <a:ext cx="4610100" cy="6874591"/>
          </a:xfrm>
          <a:prstGeom prst="rect">
            <a:avLst/>
          </a:prstGeom>
        </p:spPr>
      </p:pic>
      <p:cxnSp>
        <p:nvCxnSpPr>
          <p:cNvPr id="94" name="Straight Connector 9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A19DA9D-046E-F327-2086-12BC048067D2}"/>
              </a:ext>
            </a:extLst>
          </p:cNvPr>
          <p:cNvSpPr>
            <a:spLocks noGrp="1"/>
          </p:cNvSpPr>
          <p:nvPr>
            <p:ph type="body" sz="half" idx="2"/>
          </p:nvPr>
        </p:nvSpPr>
        <p:spPr>
          <a:xfrm>
            <a:off x="5974717" y="2753546"/>
            <a:ext cx="5302882" cy="3494854"/>
          </a:xfrm>
        </p:spPr>
        <p:txBody>
          <a:bodyPr vert="horz" lIns="91440" tIns="45720" rIns="91440" bIns="45720" rtlCol="0" anchor="t">
            <a:normAutofit/>
          </a:bodyPr>
          <a:lstStyle/>
          <a:p>
            <a:endParaRPr lang="en-US" cap="all" spc="300"/>
          </a:p>
          <a:p>
            <a:endParaRPr lang="en-US" cap="all" spc="300"/>
          </a:p>
        </p:txBody>
      </p:sp>
      <p:sp>
        <p:nvSpPr>
          <p:cNvPr id="3" name="TextBox 2">
            <a:extLst>
              <a:ext uri="{FF2B5EF4-FFF2-40B4-BE49-F238E27FC236}">
                <a16:creationId xmlns:a16="http://schemas.microsoft.com/office/drawing/2014/main" id="{B575DDF4-FC55-F4B2-7908-FCEA0F648118}"/>
              </a:ext>
            </a:extLst>
          </p:cNvPr>
          <p:cNvSpPr txBox="1"/>
          <p:nvPr/>
        </p:nvSpPr>
        <p:spPr>
          <a:xfrm>
            <a:off x="5652976" y="2782186"/>
            <a:ext cx="579474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Please take some time to refer to the support videos and documents for the Standards-Based gradebook options supported by the District. </a:t>
            </a:r>
          </a:p>
          <a:p>
            <a:endParaRPr lang="en-US">
              <a:solidFill>
                <a:schemeClr val="tx2"/>
              </a:solidFill>
            </a:endParaRPr>
          </a:p>
          <a:p>
            <a:r>
              <a:rPr lang="en-US">
                <a:solidFill>
                  <a:schemeClr val="tx2"/>
                </a:solidFill>
              </a:rPr>
              <a:t>After watching the videos, engage in the following discussion questions:</a:t>
            </a:r>
          </a:p>
          <a:p>
            <a:endParaRPr lang="en-US">
              <a:solidFill>
                <a:schemeClr val="tx2"/>
              </a:solidFill>
            </a:endParaRPr>
          </a:p>
          <a:p>
            <a:r>
              <a:rPr lang="en-US">
                <a:solidFill>
                  <a:schemeClr val="tx2"/>
                </a:solidFill>
              </a:rPr>
              <a:t>Is there a gradebook option that you feel could best support your needs? What do you like? What is missing?</a:t>
            </a:r>
          </a:p>
        </p:txBody>
      </p:sp>
      <p:pic>
        <p:nvPicPr>
          <p:cNvPr id="8" name="Audio 7">
            <a:hlinkClick r:id="" action="ppaction://media"/>
            <a:extLst>
              <a:ext uri="{FF2B5EF4-FFF2-40B4-BE49-F238E27FC236}">
                <a16:creationId xmlns:a16="http://schemas.microsoft.com/office/drawing/2014/main" id="{28E55D52-EE54-6775-EF6A-1EF2D1A156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29416027"/>
      </p:ext>
    </p:extLst>
  </p:cSld>
  <p:clrMapOvr>
    <a:masterClrMapping/>
  </p:clrMapOvr>
  <mc:AlternateContent xmlns:mc="http://schemas.openxmlformats.org/markup-compatibility/2006">
    <mc:Choice xmlns:p14="http://schemas.microsoft.com/office/powerpoint/2010/main" Requires="p14">
      <p:transition spd="slow" p14:dur="2000" advTm="30436"/>
    </mc:Choice>
    <mc:Fallback>
      <p:transition spd="slow" advTm="30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9DE4-5B5E-2A4F-7CB9-8166B255239F}"/>
              </a:ext>
            </a:extLst>
          </p:cNvPr>
          <p:cNvSpPr>
            <a:spLocks noGrp="1"/>
          </p:cNvSpPr>
          <p:nvPr>
            <p:ph type="title"/>
          </p:nvPr>
        </p:nvSpPr>
        <p:spPr/>
        <p:txBody>
          <a:bodyPr/>
          <a:lstStyle/>
          <a:p>
            <a:r>
              <a:rPr lang="en-US"/>
              <a:t>Included in Part 10</a:t>
            </a:r>
          </a:p>
        </p:txBody>
      </p:sp>
      <p:sp>
        <p:nvSpPr>
          <p:cNvPr id="3" name="Content Placeholder 2">
            <a:extLst>
              <a:ext uri="{FF2B5EF4-FFF2-40B4-BE49-F238E27FC236}">
                <a16:creationId xmlns:a16="http://schemas.microsoft.com/office/drawing/2014/main" id="{5B2E0662-279B-307E-541C-BE7E167D64A7}"/>
              </a:ext>
            </a:extLst>
          </p:cNvPr>
          <p:cNvSpPr>
            <a:spLocks noGrp="1"/>
          </p:cNvSpPr>
          <p:nvPr>
            <p:ph idx="1"/>
          </p:nvPr>
        </p:nvSpPr>
        <p:spPr/>
        <p:txBody>
          <a:bodyPr vert="horz" lIns="91440" tIns="45720" rIns="91440" bIns="45720" rtlCol="0" anchor="t">
            <a:normAutofit/>
          </a:bodyPr>
          <a:lstStyle/>
          <a:p>
            <a:endParaRPr lang="en-US"/>
          </a:p>
          <a:p>
            <a:endParaRPr lang="en-US"/>
          </a:p>
          <a:p>
            <a:endParaRPr lang="en-US"/>
          </a:p>
        </p:txBody>
      </p:sp>
      <p:sp>
        <p:nvSpPr>
          <p:cNvPr id="4" name="TextBox 1">
            <a:extLst>
              <a:ext uri="{FF2B5EF4-FFF2-40B4-BE49-F238E27FC236}">
                <a16:creationId xmlns:a16="http://schemas.microsoft.com/office/drawing/2014/main" id="{6AB889D3-64EC-8FAA-D9DE-38BFD8B7E5E6}"/>
              </a:ext>
            </a:extLst>
          </p:cNvPr>
          <p:cNvSpPr txBox="1"/>
          <p:nvPr/>
        </p:nvSpPr>
        <p:spPr>
          <a:xfrm>
            <a:off x="945547" y="2169196"/>
            <a:ext cx="10000554" cy="31393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ea typeface="+mn-lt"/>
                <a:cs typeface="+mn-lt"/>
              </a:rPr>
              <a:t>Reporting</a:t>
            </a:r>
          </a:p>
          <a:p>
            <a:pPr>
              <a:buFont typeface="Symbol"/>
              <a:buChar char="•"/>
            </a:pPr>
            <a:r>
              <a:rPr lang="en-US">
                <a:solidFill>
                  <a:schemeClr val="tx2"/>
                </a:solidFill>
                <a:ea typeface="+mn-lt"/>
                <a:cs typeface="+mn-lt"/>
              </a:rPr>
              <a:t>Strength Based Descriptive Feedback</a:t>
            </a:r>
          </a:p>
          <a:p>
            <a:pPr>
              <a:buFont typeface="Symbol"/>
              <a:buChar char="•"/>
            </a:pPr>
            <a:r>
              <a:rPr lang="en-US">
                <a:solidFill>
                  <a:schemeClr val="tx2"/>
                </a:solidFill>
                <a:ea typeface="+mn-lt"/>
                <a:cs typeface="+mn-lt"/>
              </a:rPr>
              <a:t>Standards based gradebooks – </a:t>
            </a:r>
            <a:r>
              <a:rPr lang="en-US" err="1">
                <a:solidFill>
                  <a:schemeClr val="tx2"/>
                </a:solidFill>
                <a:ea typeface="+mn-lt"/>
                <a:cs typeface="+mn-lt"/>
              </a:rPr>
              <a:t>MyEd</a:t>
            </a:r>
            <a:r>
              <a:rPr lang="en-US">
                <a:solidFill>
                  <a:schemeClr val="tx2"/>
                </a:solidFill>
                <a:ea typeface="+mn-lt"/>
                <a:cs typeface="+mn-lt"/>
              </a:rPr>
              <a:t> and Spaces </a:t>
            </a:r>
          </a:p>
          <a:p>
            <a:pPr>
              <a:buFont typeface="Symbol"/>
              <a:buChar char="•"/>
            </a:pPr>
            <a:endParaRPr lang="en-US">
              <a:ea typeface="+mn-lt"/>
              <a:cs typeface="+mn-lt"/>
            </a:endParaRPr>
          </a:p>
          <a:p>
            <a:pPr>
              <a:buFont typeface="Symbol"/>
              <a:buChar char="•"/>
            </a:pPr>
            <a:endParaRPr lang="en-US">
              <a:ea typeface="+mn-lt"/>
              <a:cs typeface="+mn-lt"/>
            </a:endParaRPr>
          </a:p>
          <a:p>
            <a:pPr marL="285750" indent="-285750">
              <a:buFont typeface="Symbol"/>
              <a:buChar char="•"/>
            </a:pPr>
            <a:endParaRPr lang="en-US">
              <a:ea typeface="+mn-lt"/>
              <a:cs typeface="+mn-lt"/>
            </a:endParaRPr>
          </a:p>
          <a:p>
            <a:endParaRPr lang="en-US">
              <a:ea typeface="+mn-lt"/>
              <a:cs typeface="+mn-lt"/>
            </a:endParaRPr>
          </a:p>
          <a:p>
            <a:pPr>
              <a:buFont typeface="Arial"/>
              <a:buChar char="•"/>
            </a:pPr>
            <a:endParaRPr lang="en-US">
              <a:ea typeface="+mn-lt"/>
              <a:cs typeface="+mn-lt"/>
            </a:endParaRPr>
          </a:p>
          <a:p>
            <a:endParaRPr lang="en-US"/>
          </a:p>
          <a:p>
            <a:pPr marL="285750" indent="-285750">
              <a:buFont typeface="Arial"/>
              <a:buChar char="•"/>
            </a:pPr>
            <a:endParaRPr lang="en-US">
              <a:ea typeface="+mn-lt"/>
              <a:cs typeface="+mn-lt"/>
            </a:endParaRPr>
          </a:p>
          <a:p>
            <a:pPr algn="l"/>
            <a:endParaRPr lang="en-US"/>
          </a:p>
        </p:txBody>
      </p:sp>
      <p:pic>
        <p:nvPicPr>
          <p:cNvPr id="6" name="Audio 5">
            <a:hlinkClick r:id="" action="ppaction://media"/>
            <a:extLst>
              <a:ext uri="{FF2B5EF4-FFF2-40B4-BE49-F238E27FC236}">
                <a16:creationId xmlns:a16="http://schemas.microsoft.com/office/drawing/2014/main" id="{558E9007-1F7A-7307-4DFE-1C595D3439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76338838"/>
      </p:ext>
    </p:extLst>
  </p:cSld>
  <p:clrMapOvr>
    <a:masterClrMapping/>
  </p:clrMapOvr>
  <mc:AlternateContent xmlns:mc="http://schemas.openxmlformats.org/markup-compatibility/2006">
    <mc:Choice xmlns:p14="http://schemas.microsoft.com/office/powerpoint/2010/main" Requires="p14">
      <p:transition spd="slow" p14:dur="2000" advTm="10618"/>
    </mc:Choice>
    <mc:Fallback>
      <p:transition spd="slow" advTm="10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23" name="Picture 40" descr="Picture 40"/>
          <p:cNvPicPr>
            <a:picLocks noChangeAspect="1"/>
          </p:cNvPicPr>
          <p:nvPr/>
        </p:nvPicPr>
        <p:blipFill>
          <a:blip r:embed="rId6"/>
          <a:stretch>
            <a:fillRect/>
          </a:stretch>
        </p:blipFill>
        <p:spPr>
          <a:xfrm>
            <a:off x="1164081" y="-1607722"/>
            <a:ext cx="9607133" cy="9607133"/>
          </a:xfrm>
          <a:prstGeom prst="rect">
            <a:avLst/>
          </a:prstGeom>
          <a:ln w="12700">
            <a:miter lim="400000"/>
          </a:ln>
        </p:spPr>
      </p:pic>
      <p:sp>
        <p:nvSpPr>
          <p:cNvPr id="724" name="Create Proficiency Scales"/>
          <p:cNvSpPr txBox="1"/>
          <p:nvPr/>
        </p:nvSpPr>
        <p:spPr>
          <a:xfrm>
            <a:off x="8527298" y="1234820"/>
            <a:ext cx="2604208" cy="2898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defRPr sz="4800">
                <a:solidFill>
                  <a:srgbClr val="FFFFFF"/>
                </a:solidFill>
                <a:latin typeface="Avenir Book"/>
                <a:ea typeface="Avenir Book"/>
                <a:cs typeface="Avenir Book"/>
                <a:sym typeface="Avenir Book"/>
              </a:defRPr>
            </a:lvl1pPr>
          </a:lstStyle>
          <a:p>
            <a:r>
              <a:rPr lang="en-US" sz="1500" b="1">
                <a:solidFill>
                  <a:schemeClr val="tx2">
                    <a:lumMod val="40000"/>
                    <a:lumOff val="60000"/>
                  </a:schemeClr>
                </a:solidFill>
                <a:latin typeface="Trade Gothic Next Cond"/>
              </a:rPr>
              <a:t>/</a:t>
            </a:r>
            <a:r>
              <a:rPr lang="en-US" sz="1550" b="1">
                <a:solidFill>
                  <a:schemeClr val="tx2">
                    <a:lumMod val="40000"/>
                    <a:lumOff val="60000"/>
                  </a:schemeClr>
                </a:solidFill>
                <a:latin typeface="Trade Gothic Next Cond"/>
              </a:rPr>
              <a:t>CREATE PROFICIENCY SCALES</a:t>
            </a:r>
            <a:endParaRPr lang="en-US" sz="1550">
              <a:solidFill>
                <a:schemeClr val="tx2">
                  <a:lumMod val="40000"/>
                  <a:lumOff val="60000"/>
                </a:schemeClr>
              </a:solidFill>
            </a:endParaRPr>
          </a:p>
        </p:txBody>
      </p:sp>
      <p:sp>
        <p:nvSpPr>
          <p:cNvPr id="2" name="TextBox 1">
            <a:extLst>
              <a:ext uri="{FF2B5EF4-FFF2-40B4-BE49-F238E27FC236}">
                <a16:creationId xmlns:a16="http://schemas.microsoft.com/office/drawing/2014/main" id="{7402B890-F33B-4C36-993E-205B1DB3106F}"/>
              </a:ext>
            </a:extLst>
          </p:cNvPr>
          <p:cNvSpPr txBox="1"/>
          <p:nvPr/>
        </p:nvSpPr>
        <p:spPr>
          <a:xfrm>
            <a:off x="3093571" y="1475821"/>
            <a:ext cx="1429327" cy="282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fromWordArt="0" anchor="ctr" anchorCtr="0" forceAA="0" compatLnSpc="1">
            <a:prstTxWarp prst="textNoShape">
              <a:avLst/>
            </a:prstTxWarp>
            <a:spAutoFit/>
          </a:bodyPr>
          <a:lstStyle/>
          <a:p>
            <a:r>
              <a:rPr lang="en-US" sz="1500" b="1">
                <a:solidFill>
                  <a:schemeClr val="tx2">
                    <a:lumMod val="40000"/>
                    <a:lumOff val="60000"/>
                  </a:schemeClr>
                </a:solidFill>
                <a:latin typeface="Trade Gothic Next Cond"/>
              </a:rPr>
              <a:t>&amp; REPORTING</a:t>
            </a:r>
          </a:p>
        </p:txBody>
      </p:sp>
      <p:pic>
        <p:nvPicPr>
          <p:cNvPr id="4" name="Image" descr="Image">
            <a:extLst>
              <a:ext uri="{FF2B5EF4-FFF2-40B4-BE49-F238E27FC236}">
                <a16:creationId xmlns:a16="http://schemas.microsoft.com/office/drawing/2014/main" id="{7BBD6F00-C644-8A44-0929-5C0FF4884EE4}"/>
              </a:ext>
            </a:extLst>
          </p:cNvPr>
          <p:cNvPicPr>
            <a:picLocks noChangeAspect="1"/>
          </p:cNvPicPr>
          <p:nvPr/>
        </p:nvPicPr>
        <p:blipFill>
          <a:blip r:embed="rId7"/>
          <a:srcRect l="3010" t="4383" r="2841" b="5997"/>
          <a:stretch>
            <a:fillRect/>
          </a:stretch>
        </p:blipFill>
        <p:spPr>
          <a:xfrm>
            <a:off x="5402405" y="377198"/>
            <a:ext cx="1288853" cy="1229057"/>
          </a:xfrm>
          <a:custGeom>
            <a:avLst/>
            <a:gdLst/>
            <a:ahLst/>
            <a:cxnLst>
              <a:cxn ang="0">
                <a:pos x="wd2" y="hd2"/>
              </a:cxn>
              <a:cxn ang="5400000">
                <a:pos x="wd2" y="hd2"/>
              </a:cxn>
              <a:cxn ang="10800000">
                <a:pos x="wd2" y="hd2"/>
              </a:cxn>
              <a:cxn ang="16200000">
                <a:pos x="wd2" y="hd2"/>
              </a:cxn>
            </a:cxnLst>
            <a:rect l="0" t="0" r="r" b="b"/>
            <a:pathLst>
              <a:path w="21591" h="21569" extrusionOk="0">
                <a:moveTo>
                  <a:pt x="10702" y="0"/>
                </a:moveTo>
                <a:cubicBezTo>
                  <a:pt x="10184" y="6"/>
                  <a:pt x="9665" y="84"/>
                  <a:pt x="9160" y="242"/>
                </a:cubicBezTo>
                <a:cubicBezTo>
                  <a:pt x="8879" y="330"/>
                  <a:pt x="8709" y="356"/>
                  <a:pt x="8614" y="325"/>
                </a:cubicBezTo>
                <a:cubicBezTo>
                  <a:pt x="8225" y="496"/>
                  <a:pt x="7841" y="705"/>
                  <a:pt x="7467" y="963"/>
                </a:cubicBezTo>
                <a:cubicBezTo>
                  <a:pt x="5244" y="2499"/>
                  <a:pt x="4211" y="5302"/>
                  <a:pt x="4866" y="8014"/>
                </a:cubicBezTo>
                <a:cubicBezTo>
                  <a:pt x="4965" y="8425"/>
                  <a:pt x="4972" y="8516"/>
                  <a:pt x="4910" y="8579"/>
                </a:cubicBezTo>
                <a:cubicBezTo>
                  <a:pt x="4868" y="8621"/>
                  <a:pt x="4559" y="8753"/>
                  <a:pt x="4224" y="8872"/>
                </a:cubicBezTo>
                <a:cubicBezTo>
                  <a:pt x="3620" y="9087"/>
                  <a:pt x="3156" y="9309"/>
                  <a:pt x="2732" y="9589"/>
                </a:cubicBezTo>
                <a:cubicBezTo>
                  <a:pt x="2674" y="9701"/>
                  <a:pt x="2507" y="9874"/>
                  <a:pt x="2230" y="10103"/>
                </a:cubicBezTo>
                <a:cubicBezTo>
                  <a:pt x="1244" y="10920"/>
                  <a:pt x="432" y="12269"/>
                  <a:pt x="140" y="13576"/>
                </a:cubicBezTo>
                <a:cubicBezTo>
                  <a:pt x="46" y="13994"/>
                  <a:pt x="0" y="14578"/>
                  <a:pt x="0" y="15155"/>
                </a:cubicBezTo>
                <a:cubicBezTo>
                  <a:pt x="0" y="15733"/>
                  <a:pt x="48" y="16303"/>
                  <a:pt x="141" y="16692"/>
                </a:cubicBezTo>
                <a:cubicBezTo>
                  <a:pt x="569" y="18467"/>
                  <a:pt x="1769" y="20038"/>
                  <a:pt x="3314" y="20840"/>
                </a:cubicBezTo>
                <a:cubicBezTo>
                  <a:pt x="4194" y="21297"/>
                  <a:pt x="5197" y="21570"/>
                  <a:pt x="5994" y="21570"/>
                </a:cubicBezTo>
                <a:cubicBezTo>
                  <a:pt x="7377" y="21570"/>
                  <a:pt x="9054" y="20840"/>
                  <a:pt x="10128" y="19773"/>
                </a:cubicBezTo>
                <a:lnTo>
                  <a:pt x="10791" y="19112"/>
                </a:lnTo>
                <a:lnTo>
                  <a:pt x="11224" y="19575"/>
                </a:lnTo>
                <a:cubicBezTo>
                  <a:pt x="11818" y="20214"/>
                  <a:pt x="12727" y="20818"/>
                  <a:pt x="13576" y="21138"/>
                </a:cubicBezTo>
                <a:cubicBezTo>
                  <a:pt x="14507" y="21488"/>
                  <a:pt x="16131" y="21576"/>
                  <a:pt x="17078" y="21326"/>
                </a:cubicBezTo>
                <a:cubicBezTo>
                  <a:pt x="18531" y="20944"/>
                  <a:pt x="19794" y="20010"/>
                  <a:pt x="20583" y="18737"/>
                </a:cubicBezTo>
                <a:cubicBezTo>
                  <a:pt x="21273" y="17623"/>
                  <a:pt x="21585" y="16527"/>
                  <a:pt x="21591" y="15197"/>
                </a:cubicBezTo>
                <a:cubicBezTo>
                  <a:pt x="21600" y="13314"/>
                  <a:pt x="21065" y="11903"/>
                  <a:pt x="19853" y="10611"/>
                </a:cubicBezTo>
                <a:cubicBezTo>
                  <a:pt x="19147" y="9857"/>
                  <a:pt x="17952" y="9112"/>
                  <a:pt x="17216" y="8967"/>
                </a:cubicBezTo>
                <a:cubicBezTo>
                  <a:pt x="16745" y="8874"/>
                  <a:pt x="16634" y="8700"/>
                  <a:pt x="16773" y="8282"/>
                </a:cubicBezTo>
                <a:cubicBezTo>
                  <a:pt x="17159" y="7122"/>
                  <a:pt x="16898" y="5002"/>
                  <a:pt x="16182" y="3477"/>
                </a:cubicBezTo>
                <a:cubicBezTo>
                  <a:pt x="15168" y="1318"/>
                  <a:pt x="12944" y="-24"/>
                  <a:pt x="10702" y="0"/>
                </a:cubicBezTo>
                <a:close/>
              </a:path>
            </a:pathLst>
          </a:custGeom>
          <a:ln w="12700">
            <a:miter lim="400000"/>
          </a:ln>
        </p:spPr>
      </p:pic>
      <p:pic>
        <p:nvPicPr>
          <p:cNvPr id="5" name="Picture 5" descr="Shape&#10;&#10;Description automatically generated">
            <a:extLst>
              <a:ext uri="{FF2B5EF4-FFF2-40B4-BE49-F238E27FC236}">
                <a16:creationId xmlns:a16="http://schemas.microsoft.com/office/drawing/2014/main" id="{A6764A90-89BD-52E6-521D-B54877137021}"/>
              </a:ext>
            </a:extLst>
          </p:cNvPr>
          <p:cNvPicPr>
            <a:picLocks noChangeAspect="1"/>
          </p:cNvPicPr>
          <p:nvPr/>
        </p:nvPicPr>
        <p:blipFill>
          <a:blip r:embed="rId8"/>
          <a:stretch>
            <a:fillRect/>
          </a:stretch>
        </p:blipFill>
        <p:spPr>
          <a:xfrm>
            <a:off x="9207796" y="1513863"/>
            <a:ext cx="2743200" cy="1225296"/>
          </a:xfrm>
          <a:prstGeom prst="rect">
            <a:avLst/>
          </a:prstGeom>
        </p:spPr>
      </p:pic>
      <p:pic>
        <p:nvPicPr>
          <p:cNvPr id="3" name="Picture 5" descr="A picture containing text, businesscard&#10;&#10;Description automatically generated">
            <a:extLst>
              <a:ext uri="{FF2B5EF4-FFF2-40B4-BE49-F238E27FC236}">
                <a16:creationId xmlns:a16="http://schemas.microsoft.com/office/drawing/2014/main" id="{9795FD58-BB01-84A8-3368-5B5B280E9821}"/>
              </a:ext>
            </a:extLst>
          </p:cNvPr>
          <p:cNvPicPr>
            <a:picLocks noChangeAspect="1"/>
          </p:cNvPicPr>
          <p:nvPr/>
        </p:nvPicPr>
        <p:blipFill>
          <a:blip r:embed="rId9"/>
          <a:stretch>
            <a:fillRect/>
          </a:stretch>
        </p:blipFill>
        <p:spPr>
          <a:xfrm>
            <a:off x="9328150" y="5029305"/>
            <a:ext cx="1682750" cy="1511090"/>
          </a:xfrm>
          <a:prstGeom prst="rect">
            <a:avLst/>
          </a:prstGeom>
        </p:spPr>
      </p:pic>
      <p:pic>
        <p:nvPicPr>
          <p:cNvPr id="6" name="Picture 6" descr="Diagram, bubble chart&#10;&#10;Description automatically generated">
            <a:extLst>
              <a:ext uri="{FF2B5EF4-FFF2-40B4-BE49-F238E27FC236}">
                <a16:creationId xmlns:a16="http://schemas.microsoft.com/office/drawing/2014/main" id="{4BC2996A-46E7-B762-70A9-8F839515EA3F}"/>
              </a:ext>
            </a:extLst>
          </p:cNvPr>
          <p:cNvPicPr>
            <a:picLocks noChangeAspect="1"/>
          </p:cNvPicPr>
          <p:nvPr/>
        </p:nvPicPr>
        <p:blipFill>
          <a:blip r:embed="rId10"/>
          <a:stretch>
            <a:fillRect/>
          </a:stretch>
        </p:blipFill>
        <p:spPr>
          <a:xfrm>
            <a:off x="508000" y="4660017"/>
            <a:ext cx="2400300" cy="808215"/>
          </a:xfrm>
          <a:prstGeom prst="rect">
            <a:avLst/>
          </a:prstGeom>
        </p:spPr>
      </p:pic>
      <p:sp>
        <p:nvSpPr>
          <p:cNvPr id="8" name="TextBox 7">
            <a:extLst>
              <a:ext uri="{FF2B5EF4-FFF2-40B4-BE49-F238E27FC236}">
                <a16:creationId xmlns:a16="http://schemas.microsoft.com/office/drawing/2014/main" id="{E25C48DA-5AC8-9263-BC28-CFBEB5DB335C}"/>
              </a:ext>
            </a:extLst>
          </p:cNvPr>
          <p:cNvSpPr txBox="1"/>
          <p:nvPr/>
        </p:nvSpPr>
        <p:spPr>
          <a:xfrm>
            <a:off x="800100" y="5553293"/>
            <a:ext cx="30734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defTabSz="2438338" hangingPunct="0"/>
            <a:r>
              <a:rPr lang="en-US" sz="1600" b="1">
                <a:solidFill>
                  <a:srgbClr val="BFBFBF"/>
                </a:solidFill>
                <a:latin typeface="Trade Gothic Next Cond"/>
              </a:rPr>
              <a:t>STRENGTH-BASED DESCRIPTIVE</a:t>
            </a:r>
          </a:p>
        </p:txBody>
      </p:sp>
      <p:sp>
        <p:nvSpPr>
          <p:cNvPr id="7" name="Isosceles Triangle 6">
            <a:extLst>
              <a:ext uri="{FF2B5EF4-FFF2-40B4-BE49-F238E27FC236}">
                <a16:creationId xmlns:a16="http://schemas.microsoft.com/office/drawing/2014/main" id="{352F5E71-0345-1386-125D-555B31832237}"/>
              </a:ext>
            </a:extLst>
          </p:cNvPr>
          <p:cNvSpPr/>
          <p:nvPr/>
        </p:nvSpPr>
        <p:spPr>
          <a:xfrm>
            <a:off x="250698" y="2127250"/>
            <a:ext cx="755904" cy="647700"/>
          </a:xfrm>
          <a:prstGeom prst="triangle">
            <a:avLst/>
          </a:prstGeom>
          <a:solidFill>
            <a:srgbClr val="ED7D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Isosceles Triangle 9">
            <a:extLst>
              <a:ext uri="{FF2B5EF4-FFF2-40B4-BE49-F238E27FC236}">
                <a16:creationId xmlns:a16="http://schemas.microsoft.com/office/drawing/2014/main" id="{85AA854E-E816-3F25-A8BA-312E0574E66D}"/>
              </a:ext>
            </a:extLst>
          </p:cNvPr>
          <p:cNvSpPr/>
          <p:nvPr/>
        </p:nvSpPr>
        <p:spPr>
          <a:xfrm>
            <a:off x="1012697" y="2127250"/>
            <a:ext cx="755904" cy="647700"/>
          </a:xfrm>
          <a:prstGeom prst="triangle">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Isosceles Triangle 10">
            <a:extLst>
              <a:ext uri="{FF2B5EF4-FFF2-40B4-BE49-F238E27FC236}">
                <a16:creationId xmlns:a16="http://schemas.microsoft.com/office/drawing/2014/main" id="{C030452F-3116-367A-152C-9314E110C826}"/>
              </a:ext>
            </a:extLst>
          </p:cNvPr>
          <p:cNvSpPr/>
          <p:nvPr/>
        </p:nvSpPr>
        <p:spPr>
          <a:xfrm>
            <a:off x="1774697" y="2127250"/>
            <a:ext cx="755904" cy="647700"/>
          </a:xfrm>
          <a:prstGeom prst="triangle">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TextBox 11">
            <a:extLst>
              <a:ext uri="{FF2B5EF4-FFF2-40B4-BE49-F238E27FC236}">
                <a16:creationId xmlns:a16="http://schemas.microsoft.com/office/drawing/2014/main" id="{05B7F574-50DE-DB8A-DBCE-7D9F55963067}"/>
              </a:ext>
            </a:extLst>
          </p:cNvPr>
          <p:cNvSpPr txBox="1"/>
          <p:nvPr/>
        </p:nvSpPr>
        <p:spPr>
          <a:xfrm>
            <a:off x="457200" y="2304037"/>
            <a:ext cx="3429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2400">
                <a:solidFill>
                  <a:schemeClr val="bg1">
                    <a:lumMod val="95000"/>
                  </a:schemeClr>
                </a:solidFill>
              </a:rPr>
              <a:t>C</a:t>
            </a:r>
            <a:endParaRPr kumimoji="0" lang="en-US" sz="2400" b="0" i="0" u="none" strike="noStrike" cap="none" spc="0" normalizeH="0" baseline="0">
              <a:ln>
                <a:noFill/>
              </a:ln>
              <a:solidFill>
                <a:schemeClr val="bg1">
                  <a:lumMod val="95000"/>
                </a:schemeClr>
              </a:solidFill>
              <a:effectLst/>
              <a:uFillTx/>
              <a:latin typeface="+mn-lt"/>
              <a:ea typeface="+mn-ea"/>
              <a:cs typeface="+mn-cs"/>
              <a:sym typeface="Helvetica Neue"/>
            </a:endParaRPr>
          </a:p>
        </p:txBody>
      </p:sp>
      <p:sp>
        <p:nvSpPr>
          <p:cNvPr id="14" name="TextBox 13">
            <a:extLst>
              <a:ext uri="{FF2B5EF4-FFF2-40B4-BE49-F238E27FC236}">
                <a16:creationId xmlns:a16="http://schemas.microsoft.com/office/drawing/2014/main" id="{7682E39D-201C-50AC-E56B-902144705B9B}"/>
              </a:ext>
            </a:extLst>
          </p:cNvPr>
          <p:cNvSpPr txBox="1"/>
          <p:nvPr/>
        </p:nvSpPr>
        <p:spPr>
          <a:xfrm>
            <a:off x="1250950" y="2304038"/>
            <a:ext cx="4572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2400">
                <a:solidFill>
                  <a:srgbClr val="F2F2F2"/>
                </a:solidFill>
              </a:rPr>
              <a:t>T</a:t>
            </a:r>
            <a:endParaRPr lang="en-US" sz="2400" b="0" i="0" u="none" strike="noStrike" cap="none" spc="0" normalizeH="0" baseline="0">
              <a:ln>
                <a:noFill/>
              </a:ln>
              <a:solidFill>
                <a:srgbClr val="F2F2F2"/>
              </a:solidFill>
              <a:effectLst/>
              <a:uFillTx/>
              <a:latin typeface="+mn-lt"/>
              <a:ea typeface="+mn-ea"/>
              <a:cs typeface="+mn-cs"/>
            </a:endParaRPr>
          </a:p>
        </p:txBody>
      </p:sp>
      <p:sp>
        <p:nvSpPr>
          <p:cNvPr id="15" name="TextBox 14">
            <a:extLst>
              <a:ext uri="{FF2B5EF4-FFF2-40B4-BE49-F238E27FC236}">
                <a16:creationId xmlns:a16="http://schemas.microsoft.com/office/drawing/2014/main" id="{BD476F19-0FE8-A4B9-2D82-0721AF5C8F9A}"/>
              </a:ext>
            </a:extLst>
          </p:cNvPr>
          <p:cNvSpPr txBox="1"/>
          <p:nvPr/>
        </p:nvSpPr>
        <p:spPr>
          <a:xfrm>
            <a:off x="1892300" y="2354837"/>
            <a:ext cx="57785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2438338">
              <a:lnSpc>
                <a:spcPct val="100000"/>
              </a:lnSpc>
              <a:spcBef>
                <a:spcPts val="0"/>
              </a:spcBef>
              <a:spcAft>
                <a:spcPts val="0"/>
              </a:spcAft>
              <a:buNone/>
              <a:tabLst/>
            </a:pPr>
            <a:r>
              <a:rPr lang="en-US" sz="2400">
                <a:solidFill>
                  <a:schemeClr val="bg1">
                    <a:lumMod val="95000"/>
                  </a:schemeClr>
                </a:solidFill>
                <a:latin typeface="Helvetica Neue"/>
              </a:rPr>
              <a:t>PS</a:t>
            </a:r>
          </a:p>
        </p:txBody>
      </p:sp>
      <p:sp>
        <p:nvSpPr>
          <p:cNvPr id="16" name="Rectangle: Rounded Corners 15">
            <a:extLst>
              <a:ext uri="{FF2B5EF4-FFF2-40B4-BE49-F238E27FC236}">
                <a16:creationId xmlns:a16="http://schemas.microsoft.com/office/drawing/2014/main" id="{0A81BAC5-28C5-8BB7-379B-29A14A2FFA90}"/>
              </a:ext>
            </a:extLst>
          </p:cNvPr>
          <p:cNvSpPr/>
          <p:nvPr/>
        </p:nvSpPr>
        <p:spPr>
          <a:xfrm>
            <a:off x="2700572" y="855380"/>
            <a:ext cx="1658679" cy="914400"/>
          </a:xfrm>
          <a:prstGeom prst="roundRect">
            <a:avLst/>
          </a:prstGeom>
          <a:solidFill>
            <a:schemeClr val="tx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Box 17">
            <a:extLst>
              <a:ext uri="{FF2B5EF4-FFF2-40B4-BE49-F238E27FC236}">
                <a16:creationId xmlns:a16="http://schemas.microsoft.com/office/drawing/2014/main" id="{1075F783-0BFC-A678-7ED0-7167ED4E0184}"/>
              </a:ext>
            </a:extLst>
          </p:cNvPr>
          <p:cNvSpPr txBox="1"/>
          <p:nvPr/>
        </p:nvSpPr>
        <p:spPr>
          <a:xfrm>
            <a:off x="3165501" y="808181"/>
            <a:ext cx="1371600" cy="7899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fromWordArt="0" anchor="ctr" anchorCtr="0" forceAA="0" compatLnSpc="1">
            <a:prstTxWarp prst="textNoShape">
              <a:avLst/>
            </a:prstTxWarp>
            <a:spAutoFit/>
          </a:bodyPr>
          <a:lstStyle/>
          <a:p>
            <a:r>
              <a:rPr lang="en-US" sz="1600" b="1">
                <a:solidFill>
                  <a:schemeClr val="tx2">
                    <a:lumMod val="40000"/>
                    <a:lumOff val="60000"/>
                  </a:schemeClr>
                </a:solidFill>
                <a:latin typeface="Trade Gothic Next Cond"/>
              </a:rPr>
              <a:t>TRACKING PROGRESS AND REPORTING</a:t>
            </a:r>
          </a:p>
        </p:txBody>
      </p:sp>
      <p:pic>
        <p:nvPicPr>
          <p:cNvPr id="19" name="Audio 18">
            <a:hlinkClick r:id="" action="ppaction://media"/>
            <a:extLst>
              <a:ext uri="{FF2B5EF4-FFF2-40B4-BE49-F238E27FC236}">
                <a16:creationId xmlns:a16="http://schemas.microsoft.com/office/drawing/2014/main" id="{2653F2B4-FD3F-1C65-4DA6-D98F5AAB4AE6}"/>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2898115788"/>
      </p:ext>
    </p:extLst>
  </p:cSld>
  <p:clrMapOvr>
    <a:masterClrMapping/>
  </p:clrMapOvr>
  <p:transition spd="med" advTm="470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23" name="Picture 40" descr="Picture 40"/>
          <p:cNvPicPr>
            <a:picLocks noChangeAspect="1"/>
          </p:cNvPicPr>
          <p:nvPr/>
        </p:nvPicPr>
        <p:blipFill>
          <a:blip r:embed="rId5"/>
          <a:stretch>
            <a:fillRect/>
          </a:stretch>
        </p:blipFill>
        <p:spPr>
          <a:xfrm>
            <a:off x="3936298" y="1072376"/>
            <a:ext cx="4394429" cy="4394429"/>
          </a:xfrm>
          <a:prstGeom prst="rect">
            <a:avLst/>
          </a:prstGeom>
          <a:ln w="12700">
            <a:miter lim="400000"/>
          </a:ln>
        </p:spPr>
      </p:pic>
      <p:sp>
        <p:nvSpPr>
          <p:cNvPr id="724" name="Create Proficiency Scales"/>
          <p:cNvSpPr txBox="1"/>
          <p:nvPr/>
        </p:nvSpPr>
        <p:spPr>
          <a:xfrm>
            <a:off x="6854174" y="2466990"/>
            <a:ext cx="2604208" cy="1744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defRPr sz="4800">
                <a:solidFill>
                  <a:srgbClr val="FFFFFF"/>
                </a:solidFill>
                <a:latin typeface="Avenir Book"/>
                <a:ea typeface="Avenir Book"/>
                <a:cs typeface="Avenir Book"/>
                <a:sym typeface="Avenir Book"/>
              </a:defRPr>
            </a:lvl1pPr>
          </a:lstStyle>
          <a:p>
            <a:r>
              <a:rPr lang="en-US" sz="800" b="1">
                <a:solidFill>
                  <a:schemeClr val="tx2">
                    <a:lumMod val="40000"/>
                    <a:lumOff val="60000"/>
                  </a:schemeClr>
                </a:solidFill>
                <a:latin typeface="Trade Gothic Next Cond"/>
              </a:rPr>
              <a:t>/CREATE PROFICIENCY SCALES</a:t>
            </a:r>
            <a:endParaRPr lang="en-US" sz="800">
              <a:solidFill>
                <a:schemeClr val="tx2">
                  <a:lumMod val="40000"/>
                  <a:lumOff val="60000"/>
                </a:schemeClr>
              </a:solidFill>
            </a:endParaRPr>
          </a:p>
        </p:txBody>
      </p:sp>
      <p:sp>
        <p:nvSpPr>
          <p:cNvPr id="2" name="TextBox 1">
            <a:extLst>
              <a:ext uri="{FF2B5EF4-FFF2-40B4-BE49-F238E27FC236}">
                <a16:creationId xmlns:a16="http://schemas.microsoft.com/office/drawing/2014/main" id="{7402B890-F33B-4C36-993E-205B1DB3106F}"/>
              </a:ext>
            </a:extLst>
          </p:cNvPr>
          <p:cNvSpPr txBox="1"/>
          <p:nvPr/>
        </p:nvSpPr>
        <p:spPr>
          <a:xfrm>
            <a:off x="4848141" y="2468373"/>
            <a:ext cx="1371600" cy="174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fromWordArt="0" anchor="ctr" anchorCtr="0" forceAA="0" compatLnSpc="1">
            <a:prstTxWarp prst="textNoShape">
              <a:avLst/>
            </a:prstTxWarp>
            <a:spAutoFit/>
          </a:bodyPr>
          <a:lstStyle/>
          <a:p>
            <a:r>
              <a:rPr lang="en-US" sz="800" b="1">
                <a:solidFill>
                  <a:schemeClr val="tx2">
                    <a:lumMod val="40000"/>
                    <a:lumOff val="60000"/>
                  </a:schemeClr>
                </a:solidFill>
                <a:latin typeface="Trade Gothic Next Cond"/>
              </a:rPr>
              <a:t>&amp; REPORTING</a:t>
            </a:r>
          </a:p>
        </p:txBody>
      </p:sp>
      <p:pic>
        <p:nvPicPr>
          <p:cNvPr id="3" name="Picture 3" descr="Shape, arrow&#10;&#10;Description automatically generated">
            <a:extLst>
              <a:ext uri="{FF2B5EF4-FFF2-40B4-BE49-F238E27FC236}">
                <a16:creationId xmlns:a16="http://schemas.microsoft.com/office/drawing/2014/main" id="{DC5EE7C2-586B-5C3C-7174-6E93138CCA87}"/>
              </a:ext>
            </a:extLst>
          </p:cNvPr>
          <p:cNvPicPr>
            <a:picLocks noChangeAspect="1"/>
          </p:cNvPicPr>
          <p:nvPr/>
        </p:nvPicPr>
        <p:blipFill>
          <a:blip r:embed="rId6"/>
          <a:stretch>
            <a:fillRect/>
          </a:stretch>
        </p:blipFill>
        <p:spPr>
          <a:xfrm>
            <a:off x="2135841" y="-464994"/>
            <a:ext cx="8234082" cy="8168988"/>
          </a:xfrm>
          <a:prstGeom prst="rect">
            <a:avLst/>
          </a:prstGeom>
        </p:spPr>
      </p:pic>
      <p:pic>
        <p:nvPicPr>
          <p:cNvPr id="8" name="Audio 7">
            <a:hlinkClick r:id="" action="ppaction://media"/>
            <a:extLst>
              <a:ext uri="{FF2B5EF4-FFF2-40B4-BE49-F238E27FC236}">
                <a16:creationId xmlns:a16="http://schemas.microsoft.com/office/drawing/2014/main" id="{0D1B37F6-609E-E5F0-4646-61622563F5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68387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36654">
        <p159:morph option="byObject"/>
      </p:transition>
    </mc:Choice>
    <mc:Fallback>
      <p:transition spd="slow" advTm="366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BA761B-DE6B-4078-B4C9-0FFE37D2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1B678B-702D-36F4-1C00-A36C38FE1491}"/>
              </a:ext>
            </a:extLst>
          </p:cNvPr>
          <p:cNvSpPr>
            <a:spLocks noGrp="1"/>
          </p:cNvSpPr>
          <p:nvPr>
            <p:ph type="title"/>
          </p:nvPr>
        </p:nvSpPr>
        <p:spPr>
          <a:xfrm>
            <a:off x="849760" y="837032"/>
            <a:ext cx="10427840" cy="1086056"/>
          </a:xfrm>
        </p:spPr>
        <p:txBody>
          <a:bodyPr>
            <a:normAutofit/>
          </a:bodyPr>
          <a:lstStyle/>
          <a:p>
            <a:r>
              <a:rPr lang="en-US"/>
              <a:t>Descriptive Feedback</a:t>
            </a:r>
          </a:p>
        </p:txBody>
      </p:sp>
      <p:cxnSp>
        <p:nvCxnSpPr>
          <p:cNvPr id="10" name="Straight Connector 9">
            <a:extLst>
              <a:ext uri="{FF2B5EF4-FFF2-40B4-BE49-F238E27FC236}">
                <a16:creationId xmlns:a16="http://schemas.microsoft.com/office/drawing/2014/main" id="{05C630D5-1ADF-4994-883A-6501F0DFCF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500" y="2053613"/>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DB19FDEB-1A0C-01EC-7446-CA95BBA92EA0}"/>
              </a:ext>
            </a:extLst>
          </p:cNvPr>
          <p:cNvSpPr>
            <a:spLocks noGrp="1"/>
          </p:cNvSpPr>
          <p:nvPr>
            <p:ph idx="1"/>
          </p:nvPr>
        </p:nvSpPr>
        <p:spPr>
          <a:xfrm>
            <a:off x="6096000" y="2554420"/>
            <a:ext cx="5181600" cy="3598606"/>
          </a:xfrm>
        </p:spPr>
        <p:txBody>
          <a:bodyPr vert="horz" lIns="91440" tIns="45720" rIns="91440" bIns="45720" rtlCol="0" anchor="b">
            <a:normAutofit/>
          </a:bodyPr>
          <a:lstStyle/>
          <a:p>
            <a:r>
              <a:rPr lang="en-US"/>
              <a:t>Most effective when it is clear, concise, and written in accessible language</a:t>
            </a:r>
          </a:p>
          <a:p>
            <a:r>
              <a:rPr lang="en-US"/>
              <a:t>Connected to the learning standards/goals of the curriculum</a:t>
            </a:r>
          </a:p>
          <a:p>
            <a:r>
              <a:rPr lang="en-US"/>
              <a:t>Strength Based, identifying what the student KNOWS and can DO</a:t>
            </a:r>
          </a:p>
          <a:p>
            <a:r>
              <a:rPr lang="en-US"/>
              <a:t>Provide next steps for growth and improvement</a:t>
            </a:r>
          </a:p>
          <a:p>
            <a:endParaRPr lang="en-US"/>
          </a:p>
        </p:txBody>
      </p:sp>
      <p:pic>
        <p:nvPicPr>
          <p:cNvPr id="4" name="Audio 3">
            <a:hlinkClick r:id="" action="ppaction://media"/>
            <a:extLst>
              <a:ext uri="{FF2B5EF4-FFF2-40B4-BE49-F238E27FC236}">
                <a16:creationId xmlns:a16="http://schemas.microsoft.com/office/drawing/2014/main" id="{C64BF7C5-0D0F-2370-23DB-7BABDC63CE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07664064"/>
      </p:ext>
    </p:extLst>
  </p:cSld>
  <p:clrMapOvr>
    <a:masterClrMapping/>
  </p:clrMapOvr>
  <mc:AlternateContent xmlns:mc="http://schemas.openxmlformats.org/markup-compatibility/2006">
    <mc:Choice xmlns:p14="http://schemas.microsoft.com/office/powerpoint/2010/main" Requires="p14">
      <p:transition spd="slow" p14:dur="2000" advTm="86112"/>
    </mc:Choice>
    <mc:Fallback>
      <p:transition spd="slow" advTm="86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27" name="Rectangle 29">
            <a:extLst>
              <a:ext uri="{FF2B5EF4-FFF2-40B4-BE49-F238E27FC236}">
                <a16:creationId xmlns:a16="http://schemas.microsoft.com/office/drawing/2014/main" id="{E0BA761B-DE6B-4078-B4C9-0FFE37D2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4DB002-12E0-4659-DF40-AA71337C54ED}"/>
              </a:ext>
            </a:extLst>
          </p:cNvPr>
          <p:cNvSpPr>
            <a:spLocks noGrp="1"/>
          </p:cNvSpPr>
          <p:nvPr>
            <p:ph type="title"/>
          </p:nvPr>
        </p:nvSpPr>
        <p:spPr>
          <a:xfrm>
            <a:off x="849760" y="876302"/>
            <a:ext cx="10427840" cy="1086056"/>
          </a:xfrm>
        </p:spPr>
        <p:txBody>
          <a:bodyPr>
            <a:normAutofit/>
          </a:bodyPr>
          <a:lstStyle/>
          <a:p>
            <a:r>
              <a:rPr lang="en-US"/>
              <a:t>Descriptive Feedback - Summative</a:t>
            </a:r>
          </a:p>
        </p:txBody>
      </p:sp>
      <p:cxnSp>
        <p:nvCxnSpPr>
          <p:cNvPr id="32" name="Straight Connector 31">
            <a:extLst>
              <a:ext uri="{FF2B5EF4-FFF2-40B4-BE49-F238E27FC236}">
                <a16:creationId xmlns:a16="http://schemas.microsoft.com/office/drawing/2014/main" id="{05C630D5-1ADF-4994-883A-6501F0DFCF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500" y="2053613"/>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5EE21DC-37E5-F41B-0FBB-CA6DCF699706}"/>
              </a:ext>
            </a:extLst>
          </p:cNvPr>
          <p:cNvGraphicFramePr>
            <a:graphicFrameLocks noGrp="1"/>
          </p:cNvGraphicFramePr>
          <p:nvPr>
            <p:ph idx="1"/>
            <p:extLst>
              <p:ext uri="{D42A27DB-BD31-4B8C-83A1-F6EECF244321}">
                <p14:modId xmlns:p14="http://schemas.microsoft.com/office/powerpoint/2010/main" val="4235025192"/>
              </p:ext>
            </p:extLst>
          </p:nvPr>
        </p:nvGraphicFramePr>
        <p:xfrm>
          <a:off x="952500" y="2536723"/>
          <a:ext cx="10325100" cy="35915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hlinkClick r:id="" action="ppaction://media"/>
            <a:extLst>
              <a:ext uri="{FF2B5EF4-FFF2-40B4-BE49-F238E27FC236}">
                <a16:creationId xmlns:a16="http://schemas.microsoft.com/office/drawing/2014/main" id="{F9BAD760-6ED9-717D-1EB2-E89989131B9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78547214"/>
      </p:ext>
    </p:extLst>
  </p:cSld>
  <p:clrMapOvr>
    <a:masterClrMapping/>
  </p:clrMapOvr>
  <mc:AlternateContent xmlns:mc="http://schemas.openxmlformats.org/markup-compatibility/2006">
    <mc:Choice xmlns:p14="http://schemas.microsoft.com/office/powerpoint/2010/main" Requires="p14">
      <p:transition spd="slow" p14:dur="2000" advTm="33024"/>
    </mc:Choice>
    <mc:Fallback>
      <p:transition spd="slow" advTm="330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92" name="Rectangle 9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Pro Light"/>
              <a:ea typeface="+mn-ea"/>
              <a:cs typeface="+mn-cs"/>
            </a:endParaRPr>
          </a:p>
        </p:txBody>
      </p:sp>
      <p:sp>
        <p:nvSpPr>
          <p:cNvPr id="2" name="Title 1">
            <a:extLst>
              <a:ext uri="{FF2B5EF4-FFF2-40B4-BE49-F238E27FC236}">
                <a16:creationId xmlns:a16="http://schemas.microsoft.com/office/drawing/2014/main" id="{BA4C252D-557C-F5E7-ACDE-0F929FD70270}"/>
              </a:ext>
            </a:extLst>
          </p:cNvPr>
          <p:cNvSpPr>
            <a:spLocks noGrp="1"/>
          </p:cNvSpPr>
          <p:nvPr>
            <p:ph type="title"/>
          </p:nvPr>
        </p:nvSpPr>
        <p:spPr>
          <a:xfrm>
            <a:off x="5152238" y="895440"/>
            <a:ext cx="6125361" cy="1560083"/>
          </a:xfrm>
        </p:spPr>
        <p:txBody>
          <a:bodyPr vert="horz" lIns="91440" tIns="45720" rIns="91440" bIns="45720" rtlCol="0" anchor="b">
            <a:normAutofit/>
          </a:bodyPr>
          <a:lstStyle/>
          <a:p>
            <a:pPr>
              <a:lnSpc>
                <a:spcPct val="100000"/>
              </a:lnSpc>
            </a:pPr>
            <a:r>
              <a:rPr lang="en-US" sz="4400" kern="1200" cap="none" spc="0">
                <a:solidFill>
                  <a:schemeClr val="tx2"/>
                </a:solidFill>
                <a:latin typeface="+mj-lt"/>
                <a:ea typeface="+mj-ea"/>
                <a:cs typeface="+mj-cs"/>
              </a:rPr>
              <a:t>PAUSE</a:t>
            </a:r>
          </a:p>
        </p:txBody>
      </p:sp>
      <p:pic>
        <p:nvPicPr>
          <p:cNvPr id="6" name="Picture 6" descr="A picture containing gauge&#10;&#10;Description automatically generated">
            <a:extLst>
              <a:ext uri="{FF2B5EF4-FFF2-40B4-BE49-F238E27FC236}">
                <a16:creationId xmlns:a16="http://schemas.microsoft.com/office/drawing/2014/main" id="{33217D65-2063-1852-8FF5-17EF2182E6E7}"/>
              </a:ext>
            </a:extLst>
          </p:cNvPr>
          <p:cNvPicPr>
            <a:picLocks noGrp="1" noChangeAspect="1"/>
          </p:cNvPicPr>
          <p:nvPr>
            <p:ph idx="1"/>
          </p:nvPr>
        </p:nvPicPr>
        <p:blipFill rotWithShape="1">
          <a:blip r:embed="rId5"/>
          <a:srcRect l="24850" r="37429" b="1"/>
          <a:stretch/>
        </p:blipFill>
        <p:spPr>
          <a:xfrm>
            <a:off x="1" y="-16591"/>
            <a:ext cx="4610100" cy="6874591"/>
          </a:xfrm>
          <a:prstGeom prst="rect">
            <a:avLst/>
          </a:prstGeom>
        </p:spPr>
      </p:pic>
      <p:cxnSp>
        <p:nvCxnSpPr>
          <p:cNvPr id="94" name="Straight Connector 9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0145"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A19DA9D-046E-F327-2086-12BC048067D2}"/>
              </a:ext>
            </a:extLst>
          </p:cNvPr>
          <p:cNvSpPr>
            <a:spLocks noGrp="1"/>
          </p:cNvSpPr>
          <p:nvPr>
            <p:ph type="body" sz="half" idx="2"/>
          </p:nvPr>
        </p:nvSpPr>
        <p:spPr>
          <a:xfrm>
            <a:off x="5974717" y="2753546"/>
            <a:ext cx="5302882" cy="3494854"/>
          </a:xfrm>
        </p:spPr>
        <p:txBody>
          <a:bodyPr vert="horz" lIns="91440" tIns="45720" rIns="91440" bIns="45720" rtlCol="0" anchor="t">
            <a:normAutofit/>
          </a:bodyPr>
          <a:lstStyle/>
          <a:p>
            <a:endParaRPr lang="en-US" cap="all" spc="300"/>
          </a:p>
          <a:p>
            <a:endParaRPr lang="en-US" cap="all" spc="300"/>
          </a:p>
        </p:txBody>
      </p:sp>
      <p:sp>
        <p:nvSpPr>
          <p:cNvPr id="3" name="TextBox 2">
            <a:extLst>
              <a:ext uri="{FF2B5EF4-FFF2-40B4-BE49-F238E27FC236}">
                <a16:creationId xmlns:a16="http://schemas.microsoft.com/office/drawing/2014/main" id="{F72D00C2-96CC-730E-2D0D-42B8216B0FE9}"/>
              </a:ext>
            </a:extLst>
          </p:cNvPr>
          <p:cNvSpPr txBox="1"/>
          <p:nvPr/>
        </p:nvSpPr>
        <p:spPr>
          <a:xfrm>
            <a:off x="5723860" y="2658139"/>
            <a:ext cx="53340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2"/>
                </a:solidFill>
              </a:rPr>
              <a:t>ACTION 5:</a:t>
            </a:r>
          </a:p>
          <a:p>
            <a:endParaRPr lang="en-US">
              <a:solidFill>
                <a:schemeClr val="tx2"/>
              </a:solidFill>
            </a:endParaRPr>
          </a:p>
          <a:p>
            <a:r>
              <a:rPr lang="en-US">
                <a:solidFill>
                  <a:schemeClr val="tx2"/>
                </a:solidFill>
              </a:rPr>
              <a:t>Using your Learning Goal and Proficiency Scale from Actions 1 and 2 and write some strength based descriptive comments for each level of proficiency.</a:t>
            </a:r>
          </a:p>
          <a:p>
            <a:endParaRPr lang="en-US">
              <a:solidFill>
                <a:schemeClr val="tx2"/>
              </a:solidFill>
            </a:endParaRPr>
          </a:p>
          <a:p>
            <a:r>
              <a:rPr lang="en-US">
                <a:solidFill>
                  <a:schemeClr val="tx2"/>
                </a:solidFill>
              </a:rPr>
              <a:t>Refer to the "Descriptive Feedback Secondary Reporting Guidelines Gr. 8-12" documents for sample comments in each area of learning.</a:t>
            </a:r>
          </a:p>
          <a:p>
            <a:endParaRPr lang="en-US"/>
          </a:p>
        </p:txBody>
      </p:sp>
      <p:pic>
        <p:nvPicPr>
          <p:cNvPr id="7" name="Audio 6">
            <a:hlinkClick r:id="" action="ppaction://media"/>
            <a:extLst>
              <a:ext uri="{FF2B5EF4-FFF2-40B4-BE49-F238E27FC236}">
                <a16:creationId xmlns:a16="http://schemas.microsoft.com/office/drawing/2014/main" id="{2ADADB9C-34A6-5546-0802-36738E2DB2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10747461"/>
      </p:ext>
    </p:extLst>
  </p:cSld>
  <p:clrMapOvr>
    <a:masterClrMapping/>
  </p:clrMapOvr>
  <mc:AlternateContent xmlns:mc="http://schemas.openxmlformats.org/markup-compatibility/2006">
    <mc:Choice xmlns:p14="http://schemas.microsoft.com/office/powerpoint/2010/main" Requires="p14">
      <p:transition spd="slow" p14:dur="2000" advTm="5647"/>
    </mc:Choice>
    <mc:Fallback>
      <p:transition spd="slow" advTm="5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3E9D-BB04-15AB-B7A9-D093F7C28901}"/>
              </a:ext>
            </a:extLst>
          </p:cNvPr>
          <p:cNvSpPr>
            <a:spLocks noGrp="1"/>
          </p:cNvSpPr>
          <p:nvPr>
            <p:ph type="title"/>
          </p:nvPr>
        </p:nvSpPr>
        <p:spPr>
          <a:xfrm>
            <a:off x="849760" y="876302"/>
            <a:ext cx="10826002" cy="1086056"/>
          </a:xfrm>
        </p:spPr>
        <p:txBody>
          <a:bodyPr>
            <a:noAutofit/>
          </a:bodyPr>
          <a:lstStyle/>
          <a:p>
            <a:r>
              <a:rPr lang="en-US" sz="3600"/>
              <a:t>Self-Reflection of Core Competencies &amp; Goal Setting</a:t>
            </a:r>
          </a:p>
        </p:txBody>
      </p:sp>
      <p:sp>
        <p:nvSpPr>
          <p:cNvPr id="3" name="Content Placeholder 2">
            <a:extLst>
              <a:ext uri="{FF2B5EF4-FFF2-40B4-BE49-F238E27FC236}">
                <a16:creationId xmlns:a16="http://schemas.microsoft.com/office/drawing/2014/main" id="{50A91D19-6752-462D-A0A3-C4E1B53FDC2A}"/>
              </a:ext>
            </a:extLst>
          </p:cNvPr>
          <p:cNvSpPr>
            <a:spLocks noGrp="1"/>
          </p:cNvSpPr>
          <p:nvPr>
            <p:ph idx="1"/>
          </p:nvPr>
        </p:nvSpPr>
        <p:spPr/>
        <p:txBody>
          <a:bodyPr vert="horz" lIns="91440" tIns="45720" rIns="91440" bIns="45720" rtlCol="0" anchor="t">
            <a:normAutofit/>
          </a:bodyPr>
          <a:lstStyle/>
          <a:p>
            <a:pPr marL="0" indent="0">
              <a:buNone/>
            </a:pPr>
            <a:r>
              <a:rPr lang="en-US">
                <a:latin typeface="Georgia Pro Light"/>
                <a:cs typeface="Arial"/>
              </a:rPr>
              <a:t>Included in at least 2 written Learning Updates and 1 in the Summary of Learning. </a:t>
            </a:r>
            <a:endParaRPr lang="en-US">
              <a:latin typeface="Georgia Pro Light"/>
            </a:endParaRPr>
          </a:p>
          <a:p>
            <a:pPr lvl="1"/>
            <a:r>
              <a:rPr lang="en-US" i="0">
                <a:latin typeface="Georgia Pro Light"/>
                <a:cs typeface="Arial"/>
              </a:rPr>
              <a:t>Format School and teacher based</a:t>
            </a:r>
          </a:p>
          <a:p>
            <a:pPr lvl="1"/>
            <a:endParaRPr lang="en-US" i="0">
              <a:latin typeface="Georgia Pro Light"/>
              <a:cs typeface="Arial"/>
            </a:endParaRPr>
          </a:p>
          <a:p>
            <a:pPr lvl="1"/>
            <a:endParaRPr lang="en-US" i="0">
              <a:latin typeface="Georgia Pro Light"/>
              <a:cs typeface="Arial"/>
            </a:endParaRPr>
          </a:p>
          <a:p>
            <a:pPr lvl="1"/>
            <a:r>
              <a:rPr lang="en-US" i="0">
                <a:latin typeface="Georgia Pro Light"/>
                <a:cs typeface="Arial"/>
              </a:rPr>
              <a:t>Goal setting can also happen during this time as setting goals are a part of the self-reflection process.</a:t>
            </a:r>
          </a:p>
          <a:p>
            <a:pPr lvl="1"/>
            <a:endParaRPr lang="en-US" i="0">
              <a:latin typeface="Georgia Pro Light"/>
              <a:cs typeface="Arial"/>
            </a:endParaRPr>
          </a:p>
          <a:p>
            <a:pPr lvl="1"/>
            <a:r>
              <a:rPr lang="en-US" i="0">
                <a:latin typeface="Georgia Pro Light"/>
                <a:cs typeface="Arial"/>
              </a:rPr>
              <a:t>As per the reporting policy, students have choice and flexibilities on the goals that they set for themselves. They can be connected to the Core Competencies, Career Goals, Academic Goals, and/or personal learning goals.</a:t>
            </a:r>
          </a:p>
        </p:txBody>
      </p:sp>
      <p:pic>
        <p:nvPicPr>
          <p:cNvPr id="5" name="Audio 4">
            <a:hlinkClick r:id="" action="ppaction://media"/>
            <a:extLst>
              <a:ext uri="{FF2B5EF4-FFF2-40B4-BE49-F238E27FC236}">
                <a16:creationId xmlns:a16="http://schemas.microsoft.com/office/drawing/2014/main" id="{F7E378C4-32C5-B060-A5D7-B521F3253F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73319809"/>
      </p:ext>
    </p:extLst>
  </p:cSld>
  <p:clrMapOvr>
    <a:masterClrMapping/>
  </p:clrMapOvr>
  <mc:AlternateContent xmlns:mc="http://schemas.openxmlformats.org/markup-compatibility/2006">
    <mc:Choice xmlns:p14="http://schemas.microsoft.com/office/powerpoint/2010/main" Requires="p14">
      <p:transition spd="slow" p14:dur="2000" advTm="28864"/>
    </mc:Choice>
    <mc:Fallback>
      <p:transition spd="slow" advTm="28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723" name="Picture 40" descr="Picture 40"/>
          <p:cNvPicPr>
            <a:picLocks noChangeAspect="1"/>
          </p:cNvPicPr>
          <p:nvPr/>
        </p:nvPicPr>
        <p:blipFill>
          <a:blip r:embed="rId6"/>
          <a:stretch>
            <a:fillRect/>
          </a:stretch>
        </p:blipFill>
        <p:spPr>
          <a:xfrm>
            <a:off x="1164081" y="-1607722"/>
            <a:ext cx="9607133" cy="9607133"/>
          </a:xfrm>
          <a:prstGeom prst="rect">
            <a:avLst/>
          </a:prstGeom>
          <a:ln w="12700">
            <a:miter lim="400000"/>
          </a:ln>
        </p:spPr>
      </p:pic>
      <p:sp>
        <p:nvSpPr>
          <p:cNvPr id="724" name="Create Proficiency Scales"/>
          <p:cNvSpPr txBox="1"/>
          <p:nvPr/>
        </p:nvSpPr>
        <p:spPr>
          <a:xfrm>
            <a:off x="8527298" y="1234820"/>
            <a:ext cx="2604208" cy="289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4800">
                <a:solidFill>
                  <a:srgbClr val="FFFFFF"/>
                </a:solidFill>
                <a:latin typeface="Avenir Book"/>
                <a:ea typeface="Avenir Book"/>
                <a:cs typeface="Avenir Book"/>
                <a:sym typeface="Avenir Book"/>
              </a:defRPr>
            </a:lvl1pPr>
          </a:lstStyle>
          <a:p>
            <a:r>
              <a:rPr lang="en-US" sz="1500" b="1">
                <a:solidFill>
                  <a:schemeClr val="tx2">
                    <a:lumMod val="40000"/>
                    <a:lumOff val="60000"/>
                  </a:schemeClr>
                </a:solidFill>
                <a:latin typeface="Trade Gothic Next Cond"/>
              </a:rPr>
              <a:t>/</a:t>
            </a:r>
            <a:r>
              <a:rPr lang="en-US" sz="1550" b="1">
                <a:solidFill>
                  <a:schemeClr val="tx2">
                    <a:lumMod val="40000"/>
                    <a:lumOff val="60000"/>
                  </a:schemeClr>
                </a:solidFill>
                <a:latin typeface="Trade Gothic Next Cond"/>
              </a:rPr>
              <a:t>CREATE PROFICIENCY SCALES</a:t>
            </a:r>
            <a:endParaRPr lang="en-US" sz="1550">
              <a:solidFill>
                <a:schemeClr val="tx2">
                  <a:lumMod val="40000"/>
                  <a:lumOff val="60000"/>
                </a:schemeClr>
              </a:solidFill>
            </a:endParaRPr>
          </a:p>
        </p:txBody>
      </p:sp>
      <p:sp>
        <p:nvSpPr>
          <p:cNvPr id="2" name="TextBox 1">
            <a:extLst>
              <a:ext uri="{FF2B5EF4-FFF2-40B4-BE49-F238E27FC236}">
                <a16:creationId xmlns:a16="http://schemas.microsoft.com/office/drawing/2014/main" id="{7402B890-F33B-4C36-993E-205B1DB3106F}"/>
              </a:ext>
            </a:extLst>
          </p:cNvPr>
          <p:cNvSpPr txBox="1"/>
          <p:nvPr/>
        </p:nvSpPr>
        <p:spPr>
          <a:xfrm>
            <a:off x="3093571" y="1475821"/>
            <a:ext cx="1429327" cy="282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fromWordArt="0" anchor="ctr" anchorCtr="0" forceAA="0" compatLnSpc="1">
            <a:prstTxWarp prst="textNoShape">
              <a:avLst/>
            </a:prstTxWarp>
            <a:spAutoFit/>
          </a:bodyPr>
          <a:lstStyle/>
          <a:p>
            <a:r>
              <a:rPr lang="en-US" sz="1500" b="1">
                <a:solidFill>
                  <a:schemeClr val="tx2">
                    <a:lumMod val="40000"/>
                    <a:lumOff val="60000"/>
                  </a:schemeClr>
                </a:solidFill>
                <a:latin typeface="Trade Gothic Next Cond"/>
              </a:rPr>
              <a:t>&amp; REPORTING</a:t>
            </a:r>
          </a:p>
        </p:txBody>
      </p:sp>
      <p:pic>
        <p:nvPicPr>
          <p:cNvPr id="4" name="Image" descr="Image">
            <a:extLst>
              <a:ext uri="{FF2B5EF4-FFF2-40B4-BE49-F238E27FC236}">
                <a16:creationId xmlns:a16="http://schemas.microsoft.com/office/drawing/2014/main" id="{7BBD6F00-C644-8A44-0929-5C0FF4884EE4}"/>
              </a:ext>
            </a:extLst>
          </p:cNvPr>
          <p:cNvPicPr>
            <a:picLocks noChangeAspect="1"/>
          </p:cNvPicPr>
          <p:nvPr/>
        </p:nvPicPr>
        <p:blipFill>
          <a:blip r:embed="rId7"/>
          <a:srcRect l="3010" t="4383" r="2841" b="5997"/>
          <a:stretch>
            <a:fillRect/>
          </a:stretch>
        </p:blipFill>
        <p:spPr>
          <a:xfrm>
            <a:off x="5402405" y="377198"/>
            <a:ext cx="1288853" cy="1229057"/>
          </a:xfrm>
          <a:custGeom>
            <a:avLst/>
            <a:gdLst/>
            <a:ahLst/>
            <a:cxnLst>
              <a:cxn ang="0">
                <a:pos x="wd2" y="hd2"/>
              </a:cxn>
              <a:cxn ang="5400000">
                <a:pos x="wd2" y="hd2"/>
              </a:cxn>
              <a:cxn ang="10800000">
                <a:pos x="wd2" y="hd2"/>
              </a:cxn>
              <a:cxn ang="16200000">
                <a:pos x="wd2" y="hd2"/>
              </a:cxn>
            </a:cxnLst>
            <a:rect l="0" t="0" r="r" b="b"/>
            <a:pathLst>
              <a:path w="21591" h="21569" extrusionOk="0">
                <a:moveTo>
                  <a:pt x="10702" y="0"/>
                </a:moveTo>
                <a:cubicBezTo>
                  <a:pt x="10184" y="6"/>
                  <a:pt x="9665" y="84"/>
                  <a:pt x="9160" y="242"/>
                </a:cubicBezTo>
                <a:cubicBezTo>
                  <a:pt x="8879" y="330"/>
                  <a:pt x="8709" y="356"/>
                  <a:pt x="8614" y="325"/>
                </a:cubicBezTo>
                <a:cubicBezTo>
                  <a:pt x="8225" y="496"/>
                  <a:pt x="7841" y="705"/>
                  <a:pt x="7467" y="963"/>
                </a:cubicBezTo>
                <a:cubicBezTo>
                  <a:pt x="5244" y="2499"/>
                  <a:pt x="4211" y="5302"/>
                  <a:pt x="4866" y="8014"/>
                </a:cubicBezTo>
                <a:cubicBezTo>
                  <a:pt x="4965" y="8425"/>
                  <a:pt x="4972" y="8516"/>
                  <a:pt x="4910" y="8579"/>
                </a:cubicBezTo>
                <a:cubicBezTo>
                  <a:pt x="4868" y="8621"/>
                  <a:pt x="4559" y="8753"/>
                  <a:pt x="4224" y="8872"/>
                </a:cubicBezTo>
                <a:cubicBezTo>
                  <a:pt x="3620" y="9087"/>
                  <a:pt x="3156" y="9309"/>
                  <a:pt x="2732" y="9589"/>
                </a:cubicBezTo>
                <a:cubicBezTo>
                  <a:pt x="2674" y="9701"/>
                  <a:pt x="2507" y="9874"/>
                  <a:pt x="2230" y="10103"/>
                </a:cubicBezTo>
                <a:cubicBezTo>
                  <a:pt x="1244" y="10920"/>
                  <a:pt x="432" y="12269"/>
                  <a:pt x="140" y="13576"/>
                </a:cubicBezTo>
                <a:cubicBezTo>
                  <a:pt x="46" y="13994"/>
                  <a:pt x="0" y="14578"/>
                  <a:pt x="0" y="15155"/>
                </a:cubicBezTo>
                <a:cubicBezTo>
                  <a:pt x="0" y="15733"/>
                  <a:pt x="48" y="16303"/>
                  <a:pt x="141" y="16692"/>
                </a:cubicBezTo>
                <a:cubicBezTo>
                  <a:pt x="569" y="18467"/>
                  <a:pt x="1769" y="20038"/>
                  <a:pt x="3314" y="20840"/>
                </a:cubicBezTo>
                <a:cubicBezTo>
                  <a:pt x="4194" y="21297"/>
                  <a:pt x="5197" y="21570"/>
                  <a:pt x="5994" y="21570"/>
                </a:cubicBezTo>
                <a:cubicBezTo>
                  <a:pt x="7377" y="21570"/>
                  <a:pt x="9054" y="20840"/>
                  <a:pt x="10128" y="19773"/>
                </a:cubicBezTo>
                <a:lnTo>
                  <a:pt x="10791" y="19112"/>
                </a:lnTo>
                <a:lnTo>
                  <a:pt x="11224" y="19575"/>
                </a:lnTo>
                <a:cubicBezTo>
                  <a:pt x="11818" y="20214"/>
                  <a:pt x="12727" y="20818"/>
                  <a:pt x="13576" y="21138"/>
                </a:cubicBezTo>
                <a:cubicBezTo>
                  <a:pt x="14507" y="21488"/>
                  <a:pt x="16131" y="21576"/>
                  <a:pt x="17078" y="21326"/>
                </a:cubicBezTo>
                <a:cubicBezTo>
                  <a:pt x="18531" y="20944"/>
                  <a:pt x="19794" y="20010"/>
                  <a:pt x="20583" y="18737"/>
                </a:cubicBezTo>
                <a:cubicBezTo>
                  <a:pt x="21273" y="17623"/>
                  <a:pt x="21585" y="16527"/>
                  <a:pt x="21591" y="15197"/>
                </a:cubicBezTo>
                <a:cubicBezTo>
                  <a:pt x="21600" y="13314"/>
                  <a:pt x="21065" y="11903"/>
                  <a:pt x="19853" y="10611"/>
                </a:cubicBezTo>
                <a:cubicBezTo>
                  <a:pt x="19147" y="9857"/>
                  <a:pt x="17952" y="9112"/>
                  <a:pt x="17216" y="8967"/>
                </a:cubicBezTo>
                <a:cubicBezTo>
                  <a:pt x="16745" y="8874"/>
                  <a:pt x="16634" y="8700"/>
                  <a:pt x="16773" y="8282"/>
                </a:cubicBezTo>
                <a:cubicBezTo>
                  <a:pt x="17159" y="7122"/>
                  <a:pt x="16898" y="5002"/>
                  <a:pt x="16182" y="3477"/>
                </a:cubicBezTo>
                <a:cubicBezTo>
                  <a:pt x="15168" y="1318"/>
                  <a:pt x="12944" y="-24"/>
                  <a:pt x="10702" y="0"/>
                </a:cubicBezTo>
                <a:close/>
              </a:path>
            </a:pathLst>
          </a:custGeom>
          <a:ln w="12700">
            <a:miter lim="400000"/>
          </a:ln>
        </p:spPr>
      </p:pic>
      <p:pic>
        <p:nvPicPr>
          <p:cNvPr id="5" name="Picture 5" descr="Shape&#10;&#10;Description automatically generated">
            <a:extLst>
              <a:ext uri="{FF2B5EF4-FFF2-40B4-BE49-F238E27FC236}">
                <a16:creationId xmlns:a16="http://schemas.microsoft.com/office/drawing/2014/main" id="{A6764A90-89BD-52E6-521D-B54877137021}"/>
              </a:ext>
            </a:extLst>
          </p:cNvPr>
          <p:cNvPicPr>
            <a:picLocks noChangeAspect="1"/>
          </p:cNvPicPr>
          <p:nvPr/>
        </p:nvPicPr>
        <p:blipFill>
          <a:blip r:embed="rId8"/>
          <a:stretch>
            <a:fillRect/>
          </a:stretch>
        </p:blipFill>
        <p:spPr>
          <a:xfrm>
            <a:off x="9207796" y="1513863"/>
            <a:ext cx="2743200" cy="1225296"/>
          </a:xfrm>
          <a:prstGeom prst="rect">
            <a:avLst/>
          </a:prstGeom>
        </p:spPr>
      </p:pic>
      <p:pic>
        <p:nvPicPr>
          <p:cNvPr id="3" name="Picture 5" descr="A picture containing text, businesscard&#10;&#10;Description automatically generated">
            <a:extLst>
              <a:ext uri="{FF2B5EF4-FFF2-40B4-BE49-F238E27FC236}">
                <a16:creationId xmlns:a16="http://schemas.microsoft.com/office/drawing/2014/main" id="{9795FD58-BB01-84A8-3368-5B5B280E9821}"/>
              </a:ext>
            </a:extLst>
          </p:cNvPr>
          <p:cNvPicPr>
            <a:picLocks noChangeAspect="1"/>
          </p:cNvPicPr>
          <p:nvPr/>
        </p:nvPicPr>
        <p:blipFill>
          <a:blip r:embed="rId9"/>
          <a:stretch>
            <a:fillRect/>
          </a:stretch>
        </p:blipFill>
        <p:spPr>
          <a:xfrm>
            <a:off x="9328150" y="5029305"/>
            <a:ext cx="1682750" cy="1511090"/>
          </a:xfrm>
          <a:prstGeom prst="rect">
            <a:avLst/>
          </a:prstGeom>
        </p:spPr>
      </p:pic>
      <p:pic>
        <p:nvPicPr>
          <p:cNvPr id="6" name="Picture 6" descr="Diagram, bubble chart&#10;&#10;Description automatically generated">
            <a:extLst>
              <a:ext uri="{FF2B5EF4-FFF2-40B4-BE49-F238E27FC236}">
                <a16:creationId xmlns:a16="http://schemas.microsoft.com/office/drawing/2014/main" id="{4BC2996A-46E7-B762-70A9-8F839515EA3F}"/>
              </a:ext>
            </a:extLst>
          </p:cNvPr>
          <p:cNvPicPr>
            <a:picLocks noChangeAspect="1"/>
          </p:cNvPicPr>
          <p:nvPr/>
        </p:nvPicPr>
        <p:blipFill>
          <a:blip r:embed="rId10"/>
          <a:stretch>
            <a:fillRect/>
          </a:stretch>
        </p:blipFill>
        <p:spPr>
          <a:xfrm>
            <a:off x="508000" y="4660017"/>
            <a:ext cx="2400300" cy="808215"/>
          </a:xfrm>
          <a:prstGeom prst="rect">
            <a:avLst/>
          </a:prstGeom>
        </p:spPr>
      </p:pic>
      <p:sp>
        <p:nvSpPr>
          <p:cNvPr id="8" name="TextBox 7">
            <a:extLst>
              <a:ext uri="{FF2B5EF4-FFF2-40B4-BE49-F238E27FC236}">
                <a16:creationId xmlns:a16="http://schemas.microsoft.com/office/drawing/2014/main" id="{E25C48DA-5AC8-9263-BC28-CFBEB5DB335C}"/>
              </a:ext>
            </a:extLst>
          </p:cNvPr>
          <p:cNvSpPr txBox="1"/>
          <p:nvPr/>
        </p:nvSpPr>
        <p:spPr>
          <a:xfrm>
            <a:off x="800100" y="5553293"/>
            <a:ext cx="307340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defTabSz="2438338" hangingPunct="0"/>
            <a:r>
              <a:rPr lang="en-US" sz="1600" b="1">
                <a:solidFill>
                  <a:srgbClr val="BFBFBF"/>
                </a:solidFill>
                <a:latin typeface="Trade Gothic Next Cond"/>
              </a:rPr>
              <a:t>STRENGTH-BASED DESCRIPTIVE</a:t>
            </a:r>
          </a:p>
        </p:txBody>
      </p:sp>
      <p:sp>
        <p:nvSpPr>
          <p:cNvPr id="7" name="Isosceles Triangle 6">
            <a:extLst>
              <a:ext uri="{FF2B5EF4-FFF2-40B4-BE49-F238E27FC236}">
                <a16:creationId xmlns:a16="http://schemas.microsoft.com/office/drawing/2014/main" id="{352F5E71-0345-1386-125D-555B31832237}"/>
              </a:ext>
            </a:extLst>
          </p:cNvPr>
          <p:cNvSpPr/>
          <p:nvPr/>
        </p:nvSpPr>
        <p:spPr>
          <a:xfrm>
            <a:off x="250698" y="2127250"/>
            <a:ext cx="755904" cy="647700"/>
          </a:xfrm>
          <a:prstGeom prst="triangle">
            <a:avLst/>
          </a:prstGeom>
          <a:solidFill>
            <a:srgbClr val="ED7D3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Isosceles Triangle 9">
            <a:extLst>
              <a:ext uri="{FF2B5EF4-FFF2-40B4-BE49-F238E27FC236}">
                <a16:creationId xmlns:a16="http://schemas.microsoft.com/office/drawing/2014/main" id="{85AA854E-E816-3F25-A8BA-312E0574E66D}"/>
              </a:ext>
            </a:extLst>
          </p:cNvPr>
          <p:cNvSpPr/>
          <p:nvPr/>
        </p:nvSpPr>
        <p:spPr>
          <a:xfrm>
            <a:off x="1012697" y="2127250"/>
            <a:ext cx="755904" cy="647700"/>
          </a:xfrm>
          <a:prstGeom prst="triangle">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Isosceles Triangle 10">
            <a:extLst>
              <a:ext uri="{FF2B5EF4-FFF2-40B4-BE49-F238E27FC236}">
                <a16:creationId xmlns:a16="http://schemas.microsoft.com/office/drawing/2014/main" id="{C030452F-3116-367A-152C-9314E110C826}"/>
              </a:ext>
            </a:extLst>
          </p:cNvPr>
          <p:cNvSpPr/>
          <p:nvPr/>
        </p:nvSpPr>
        <p:spPr>
          <a:xfrm>
            <a:off x="1774697" y="2127250"/>
            <a:ext cx="755904" cy="647700"/>
          </a:xfrm>
          <a:prstGeom prst="triangle">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TextBox 11">
            <a:extLst>
              <a:ext uri="{FF2B5EF4-FFF2-40B4-BE49-F238E27FC236}">
                <a16:creationId xmlns:a16="http://schemas.microsoft.com/office/drawing/2014/main" id="{05B7F574-50DE-DB8A-DBCE-7D9F55963067}"/>
              </a:ext>
            </a:extLst>
          </p:cNvPr>
          <p:cNvSpPr txBox="1"/>
          <p:nvPr/>
        </p:nvSpPr>
        <p:spPr>
          <a:xfrm>
            <a:off x="457200" y="2304037"/>
            <a:ext cx="3429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2400">
                <a:solidFill>
                  <a:schemeClr val="bg1">
                    <a:lumMod val="95000"/>
                  </a:schemeClr>
                </a:solidFill>
              </a:rPr>
              <a:t>C</a:t>
            </a:r>
            <a:endParaRPr kumimoji="0" lang="en-US" sz="2400" b="0" i="0" u="none" strike="noStrike" cap="none" spc="0" normalizeH="0" baseline="0">
              <a:ln>
                <a:noFill/>
              </a:ln>
              <a:solidFill>
                <a:schemeClr val="bg1">
                  <a:lumMod val="95000"/>
                </a:schemeClr>
              </a:solidFill>
              <a:effectLst/>
              <a:uFillTx/>
              <a:latin typeface="+mn-lt"/>
              <a:ea typeface="+mn-ea"/>
              <a:cs typeface="+mn-cs"/>
              <a:sym typeface="Helvetica Neue"/>
            </a:endParaRPr>
          </a:p>
        </p:txBody>
      </p:sp>
      <p:sp>
        <p:nvSpPr>
          <p:cNvPr id="14" name="TextBox 13">
            <a:extLst>
              <a:ext uri="{FF2B5EF4-FFF2-40B4-BE49-F238E27FC236}">
                <a16:creationId xmlns:a16="http://schemas.microsoft.com/office/drawing/2014/main" id="{7682E39D-201C-50AC-E56B-902144705B9B}"/>
              </a:ext>
            </a:extLst>
          </p:cNvPr>
          <p:cNvSpPr txBox="1"/>
          <p:nvPr/>
        </p:nvSpPr>
        <p:spPr>
          <a:xfrm>
            <a:off x="1250950" y="2304038"/>
            <a:ext cx="4572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2400">
                <a:solidFill>
                  <a:srgbClr val="F2F2F2"/>
                </a:solidFill>
              </a:rPr>
              <a:t>T</a:t>
            </a:r>
            <a:endParaRPr lang="en-US" sz="2400" b="0" i="0" u="none" strike="noStrike" cap="none" spc="0" normalizeH="0" baseline="0">
              <a:ln>
                <a:noFill/>
              </a:ln>
              <a:solidFill>
                <a:srgbClr val="F2F2F2"/>
              </a:solidFill>
              <a:effectLst/>
              <a:uFillTx/>
              <a:latin typeface="+mn-lt"/>
              <a:ea typeface="+mn-ea"/>
              <a:cs typeface="+mn-cs"/>
            </a:endParaRPr>
          </a:p>
        </p:txBody>
      </p:sp>
      <p:sp>
        <p:nvSpPr>
          <p:cNvPr id="15" name="TextBox 14">
            <a:extLst>
              <a:ext uri="{FF2B5EF4-FFF2-40B4-BE49-F238E27FC236}">
                <a16:creationId xmlns:a16="http://schemas.microsoft.com/office/drawing/2014/main" id="{BD476F19-0FE8-A4B9-2D82-0721AF5C8F9A}"/>
              </a:ext>
            </a:extLst>
          </p:cNvPr>
          <p:cNvSpPr txBox="1"/>
          <p:nvPr/>
        </p:nvSpPr>
        <p:spPr>
          <a:xfrm>
            <a:off x="1892300" y="2354837"/>
            <a:ext cx="57785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2438338">
              <a:lnSpc>
                <a:spcPct val="100000"/>
              </a:lnSpc>
              <a:spcBef>
                <a:spcPts val="0"/>
              </a:spcBef>
              <a:spcAft>
                <a:spcPts val="0"/>
              </a:spcAft>
              <a:buNone/>
              <a:tabLst/>
            </a:pPr>
            <a:r>
              <a:rPr lang="en-US" sz="2400">
                <a:solidFill>
                  <a:schemeClr val="bg1">
                    <a:lumMod val="95000"/>
                  </a:schemeClr>
                </a:solidFill>
                <a:latin typeface="Helvetica Neue"/>
              </a:rPr>
              <a:t>PS</a:t>
            </a:r>
          </a:p>
        </p:txBody>
      </p:sp>
      <p:sp>
        <p:nvSpPr>
          <p:cNvPr id="16" name="Rectangle: Rounded Corners 15">
            <a:extLst>
              <a:ext uri="{FF2B5EF4-FFF2-40B4-BE49-F238E27FC236}">
                <a16:creationId xmlns:a16="http://schemas.microsoft.com/office/drawing/2014/main" id="{0A81BAC5-28C5-8BB7-379B-29A14A2FFA90}"/>
              </a:ext>
            </a:extLst>
          </p:cNvPr>
          <p:cNvSpPr/>
          <p:nvPr/>
        </p:nvSpPr>
        <p:spPr>
          <a:xfrm>
            <a:off x="2700572" y="855380"/>
            <a:ext cx="1658679" cy="914400"/>
          </a:xfrm>
          <a:prstGeom prst="roundRect">
            <a:avLst/>
          </a:prstGeom>
          <a:solidFill>
            <a:schemeClr val="tx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TextBox 17">
            <a:extLst>
              <a:ext uri="{FF2B5EF4-FFF2-40B4-BE49-F238E27FC236}">
                <a16:creationId xmlns:a16="http://schemas.microsoft.com/office/drawing/2014/main" id="{1075F783-0BFC-A678-7ED0-7167ED4E0184}"/>
              </a:ext>
            </a:extLst>
          </p:cNvPr>
          <p:cNvSpPr txBox="1"/>
          <p:nvPr/>
        </p:nvSpPr>
        <p:spPr>
          <a:xfrm>
            <a:off x="3165501" y="808181"/>
            <a:ext cx="1371600" cy="7899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fromWordArt="0" anchor="ctr" anchorCtr="0" forceAA="0" compatLnSpc="1">
            <a:prstTxWarp prst="textNoShape">
              <a:avLst/>
            </a:prstTxWarp>
            <a:spAutoFit/>
          </a:bodyPr>
          <a:lstStyle/>
          <a:p>
            <a:r>
              <a:rPr lang="en-US" sz="1600" b="1">
                <a:solidFill>
                  <a:schemeClr val="tx2">
                    <a:lumMod val="40000"/>
                    <a:lumOff val="60000"/>
                  </a:schemeClr>
                </a:solidFill>
                <a:latin typeface="Trade Gothic Next Cond"/>
              </a:rPr>
              <a:t>TRACKING PROGRESS AND REPORTING</a:t>
            </a:r>
          </a:p>
        </p:txBody>
      </p:sp>
      <p:pic>
        <p:nvPicPr>
          <p:cNvPr id="13" name="Audio 12">
            <a:hlinkClick r:id="" action="ppaction://media"/>
            <a:extLst>
              <a:ext uri="{FF2B5EF4-FFF2-40B4-BE49-F238E27FC236}">
                <a16:creationId xmlns:a16="http://schemas.microsoft.com/office/drawing/2014/main" id="{7152DAB9-5C24-91A2-18BB-D47C3D485C91}"/>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614196501"/>
      </p:ext>
    </p:extLst>
  </p:cSld>
  <p:clrMapOvr>
    <a:masterClrMapping/>
  </p:clrMapOvr>
  <p:transition spd="med" advTm="296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1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VaultVTI">
  <a:themeElements>
    <a:clrScheme name="archway">
      <a:dk1>
        <a:sysClr val="windowText" lastClr="000000"/>
      </a:dk1>
      <a:lt1>
        <a:sysClr val="window" lastClr="FFFFFF"/>
      </a:lt1>
      <a:dk2>
        <a:srgbClr val="262626"/>
      </a:dk2>
      <a:lt2>
        <a:srgbClr val="CCC9C2"/>
      </a:lt2>
      <a:accent1>
        <a:srgbClr val="A85E3E"/>
      </a:accent1>
      <a:accent2>
        <a:srgbClr val="C3743C"/>
      </a:accent2>
      <a:accent3>
        <a:srgbClr val="CF6749"/>
      </a:accent3>
      <a:accent4>
        <a:srgbClr val="7D8B71"/>
      </a:accent4>
      <a:accent5>
        <a:srgbClr val="A37A59"/>
      </a:accent5>
      <a:accent6>
        <a:srgbClr val="AB8244"/>
      </a:accent6>
      <a:hlink>
        <a:srgbClr val="B94F31"/>
      </a:hlink>
      <a:folHlink>
        <a:srgbClr val="667458"/>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EE8F66D18CAA42A39BD39C31CBD3E8" ma:contentTypeVersion="16" ma:contentTypeDescription="Create a new document." ma:contentTypeScope="" ma:versionID="30ee7ea57241ef027318dc9815ccfdb6">
  <xsd:schema xmlns:xsd="http://www.w3.org/2001/XMLSchema" xmlns:xs="http://www.w3.org/2001/XMLSchema" xmlns:p="http://schemas.microsoft.com/office/2006/metadata/properties" xmlns:ns2="1d59c960-134c-493f-aaaf-bf1d009520fe" xmlns:ns3="5dd436e3-3998-4908-92c2-7430ec47ced3" targetNamespace="http://schemas.microsoft.com/office/2006/metadata/properties" ma:root="true" ma:fieldsID="8495f176e0431410047b06a8ebe0df92" ns2:_="" ns3:_="">
    <xsd:import namespace="1d59c960-134c-493f-aaaf-bf1d009520fe"/>
    <xsd:import namespace="5dd436e3-3998-4908-92c2-7430ec47ced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59c960-134c-493f-aaaf-bf1d00952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476b63-102d-48ba-8092-74c72648de35"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d436e3-3998-4908-92c2-7430ec47ced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042e43b-0c39-4db4-9d13-8963d9f71853}" ma:internalName="TaxCatchAll" ma:showField="CatchAllData" ma:web="5dd436e3-3998-4908-92c2-7430ec47ce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dd436e3-3998-4908-92c2-7430ec47ced3" xsi:nil="true"/>
    <lcf76f155ced4ddcb4097134ff3c332f xmlns="1d59c960-134c-493f-aaaf-bf1d009520fe">
      <Terms xmlns="http://schemas.microsoft.com/office/infopath/2007/PartnerControls"/>
    </lcf76f155ced4ddcb4097134ff3c332f>
    <SharedWithUsers xmlns="5dd436e3-3998-4908-92c2-7430ec47ced3">
      <UserInfo>
        <DisplayName>Angela Kailley</DisplayName>
        <AccountId>12</AccountId>
        <AccountType/>
      </UserInfo>
    </SharedWithUsers>
    <MediaLengthInSeconds xmlns="1d59c960-134c-493f-aaaf-bf1d009520fe" xsi:nil="true"/>
  </documentManagement>
</p:properties>
</file>

<file path=customXml/itemProps1.xml><?xml version="1.0" encoding="utf-8"?>
<ds:datastoreItem xmlns:ds="http://schemas.openxmlformats.org/officeDocument/2006/customXml" ds:itemID="{0A8ABAB7-8A2F-498C-8A62-D566BB4AF68D}">
  <ds:schemaRefs>
    <ds:schemaRef ds:uri="1d59c960-134c-493f-aaaf-bf1d009520fe"/>
    <ds:schemaRef ds:uri="5dd436e3-3998-4908-92c2-7430ec47ce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F1927E-25F5-4F60-9A4D-3BBE420CDD2E}">
  <ds:schemaRefs>
    <ds:schemaRef ds:uri="http://schemas.microsoft.com/sharepoint/v3/contenttype/forms"/>
  </ds:schemaRefs>
</ds:datastoreItem>
</file>

<file path=customXml/itemProps3.xml><?xml version="1.0" encoding="utf-8"?>
<ds:datastoreItem xmlns:ds="http://schemas.openxmlformats.org/officeDocument/2006/customXml" ds:itemID="{EC103471-BF06-44B3-860A-D64CECB914F0}">
  <ds:schemaRefs>
    <ds:schemaRef ds:uri="http://purl.org/dc/elements/1.1/"/>
    <ds:schemaRef ds:uri="http://purl.org/dc/dcmitype/"/>
    <ds:schemaRef ds:uri="5dd436e3-3998-4908-92c2-7430ec47ced3"/>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1d59c960-134c-493f-aaaf-bf1d009520f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1291</Words>
  <Application>Microsoft Macintosh PowerPoint</Application>
  <PresentationFormat>Widescreen</PresentationFormat>
  <Paragraphs>103</Paragraphs>
  <Slides>10</Slides>
  <Notes>10</Notes>
  <HiddenSlides>0</HiddenSlides>
  <MMClips>10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vt:i4>
      </vt:variant>
    </vt:vector>
  </HeadingPairs>
  <TitlesOfParts>
    <vt:vector size="24" baseType="lpstr">
      <vt:lpstr>Arial</vt:lpstr>
      <vt:lpstr>Avenir Book</vt:lpstr>
      <vt:lpstr>Avenir Heavy</vt:lpstr>
      <vt:lpstr>Calibri</vt:lpstr>
      <vt:lpstr>Calibri Light</vt:lpstr>
      <vt:lpstr>Georgia Pro Light</vt:lpstr>
      <vt:lpstr>Helvetica Neue</vt:lpstr>
      <vt:lpstr>Helvetica Neue Light</vt:lpstr>
      <vt:lpstr>Helvetica Neue Medium</vt:lpstr>
      <vt:lpstr>Helvetica Neue Thin</vt:lpstr>
      <vt:lpstr>Symbol</vt:lpstr>
      <vt:lpstr>Trade Gothic Next Cond</vt:lpstr>
      <vt:lpstr>VaultVTI</vt:lpstr>
      <vt:lpstr>21_BasicWhite</vt:lpstr>
      <vt:lpstr>Quality Assessment and Communicating Student Learning</vt:lpstr>
      <vt:lpstr>Included in Part 10</vt:lpstr>
      <vt:lpstr>PowerPoint Presentation</vt:lpstr>
      <vt:lpstr>PowerPoint Presentation</vt:lpstr>
      <vt:lpstr>Descriptive Feedback</vt:lpstr>
      <vt:lpstr>Descriptive Feedback - Summative</vt:lpstr>
      <vt:lpstr>PAUSE</vt:lpstr>
      <vt:lpstr>Self-Reflection of Core Competencies &amp; Goal Setting</vt:lpstr>
      <vt:lpstr>PowerPoint Presentation</vt:lpstr>
      <vt:lpstr>PAUSE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Assessment and Communicating Student Learning</dc:title>
  <dc:creator/>
  <cp:lastModifiedBy>Lindsey Frederickson</cp:lastModifiedBy>
  <cp:revision>2</cp:revision>
  <dcterms:created xsi:type="dcterms:W3CDTF">2022-10-20T17:44:20Z</dcterms:created>
  <dcterms:modified xsi:type="dcterms:W3CDTF">2023-06-16T03:43:24Z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0x010100F1EE8F66D18CAA42A39BD39C31CBD3E8</vt:lpwstr>
  </property>
  <property fmtid="{D5CDD505-2E9C-101B-9397-08002B2CF9AE}" pid="3" name="Order">
    <vt:r8>2070800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